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4"/>
  </p:sldMasterIdLst>
  <p:notesMasterIdLst>
    <p:notesMasterId r:id="rId7"/>
  </p:notesMasterIdLst>
  <p:handoutMasterIdLst>
    <p:handoutMasterId r:id="rId8"/>
  </p:handoutMasterIdLst>
  <p:sldIdLst>
    <p:sldId id="282" r:id="rId5"/>
    <p:sldId id="283" r:id="rId6"/>
  </p:sldIdLst>
  <p:sldSz cx="21396325" cy="30267275"/>
  <p:notesSz cx="6729413" cy="9867900"/>
  <p:custDataLst>
    <p:tags r:id="rId9"/>
  </p:custDataLst>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325078" algn="l" rtl="0" eaLnBrk="0" fontAlgn="base" hangingPunct="0">
      <a:spcBef>
        <a:spcPct val="0"/>
      </a:spcBef>
      <a:spcAft>
        <a:spcPct val="0"/>
      </a:spcAft>
      <a:defRPr kern="1200">
        <a:solidFill>
          <a:schemeClr val="tx1"/>
        </a:solidFill>
        <a:latin typeface="Arial" charset="0"/>
        <a:ea typeface="+mn-ea"/>
        <a:cs typeface="+mn-cs"/>
      </a:defRPr>
    </a:lvl2pPr>
    <a:lvl3pPr marL="650156" algn="l" rtl="0" eaLnBrk="0" fontAlgn="base" hangingPunct="0">
      <a:spcBef>
        <a:spcPct val="0"/>
      </a:spcBef>
      <a:spcAft>
        <a:spcPct val="0"/>
      </a:spcAft>
      <a:defRPr kern="1200">
        <a:solidFill>
          <a:schemeClr val="tx1"/>
        </a:solidFill>
        <a:latin typeface="Arial" charset="0"/>
        <a:ea typeface="+mn-ea"/>
        <a:cs typeface="+mn-cs"/>
      </a:defRPr>
    </a:lvl3pPr>
    <a:lvl4pPr marL="975234" algn="l" rtl="0" eaLnBrk="0" fontAlgn="base" hangingPunct="0">
      <a:spcBef>
        <a:spcPct val="0"/>
      </a:spcBef>
      <a:spcAft>
        <a:spcPct val="0"/>
      </a:spcAft>
      <a:defRPr kern="1200">
        <a:solidFill>
          <a:schemeClr val="tx1"/>
        </a:solidFill>
        <a:latin typeface="Arial" charset="0"/>
        <a:ea typeface="+mn-ea"/>
        <a:cs typeface="+mn-cs"/>
      </a:defRPr>
    </a:lvl4pPr>
    <a:lvl5pPr marL="1300316" algn="l" rtl="0" eaLnBrk="0" fontAlgn="base" hangingPunct="0">
      <a:spcBef>
        <a:spcPct val="0"/>
      </a:spcBef>
      <a:spcAft>
        <a:spcPct val="0"/>
      </a:spcAft>
      <a:defRPr kern="1200">
        <a:solidFill>
          <a:schemeClr val="tx1"/>
        </a:solidFill>
        <a:latin typeface="Arial" charset="0"/>
        <a:ea typeface="+mn-ea"/>
        <a:cs typeface="+mn-cs"/>
      </a:defRPr>
    </a:lvl5pPr>
    <a:lvl6pPr marL="1625394" algn="l" defTabSz="650156" rtl="0" eaLnBrk="1" latinLnBrk="0" hangingPunct="1">
      <a:defRPr kern="1200">
        <a:solidFill>
          <a:schemeClr val="tx1"/>
        </a:solidFill>
        <a:latin typeface="Arial" charset="0"/>
        <a:ea typeface="+mn-ea"/>
        <a:cs typeface="+mn-cs"/>
      </a:defRPr>
    </a:lvl6pPr>
    <a:lvl7pPr marL="1950472" algn="l" defTabSz="650156" rtl="0" eaLnBrk="1" latinLnBrk="0" hangingPunct="1">
      <a:defRPr kern="1200">
        <a:solidFill>
          <a:schemeClr val="tx1"/>
        </a:solidFill>
        <a:latin typeface="Arial" charset="0"/>
        <a:ea typeface="+mn-ea"/>
        <a:cs typeface="+mn-cs"/>
      </a:defRPr>
    </a:lvl7pPr>
    <a:lvl8pPr marL="2275550" algn="l" defTabSz="650156" rtl="0" eaLnBrk="1" latinLnBrk="0" hangingPunct="1">
      <a:defRPr kern="1200">
        <a:solidFill>
          <a:schemeClr val="tx1"/>
        </a:solidFill>
        <a:latin typeface="Arial" charset="0"/>
        <a:ea typeface="+mn-ea"/>
        <a:cs typeface="+mn-cs"/>
      </a:defRPr>
    </a:lvl8pPr>
    <a:lvl9pPr marL="2600628" algn="l" defTabSz="650156"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933" userDrawn="1">
          <p15:clr>
            <a:srgbClr val="A4A3A4"/>
          </p15:clr>
        </p15:guide>
        <p15:guide id="2" orient="horz" pos="18550" userDrawn="1">
          <p15:clr>
            <a:srgbClr val="A4A3A4"/>
          </p15:clr>
        </p15:guide>
        <p15:guide id="3" orient="horz" pos="18219" userDrawn="1">
          <p15:clr>
            <a:srgbClr val="A4A3A4"/>
          </p15:clr>
        </p15:guide>
        <p15:guide id="4" orient="horz" pos="927" userDrawn="1">
          <p15:clr>
            <a:srgbClr val="A4A3A4"/>
          </p15:clr>
        </p15:guide>
        <p15:guide id="5" orient="horz" pos="1463" userDrawn="1">
          <p15:clr>
            <a:srgbClr val="A4A3A4"/>
          </p15:clr>
        </p15:guide>
        <p15:guide id="6" orient="horz" pos="288" userDrawn="1">
          <p15:clr>
            <a:srgbClr val="A4A3A4"/>
          </p15:clr>
        </p15:guide>
        <p15:guide id="7" orient="horz" pos="18735" userDrawn="1">
          <p15:clr>
            <a:srgbClr val="A4A3A4"/>
          </p15:clr>
        </p15:guide>
        <p15:guide id="8" pos="899" userDrawn="1">
          <p15:clr>
            <a:srgbClr val="A4A3A4"/>
          </p15:clr>
        </p15:guide>
        <p15:guide id="9" pos="12134" userDrawn="1">
          <p15:clr>
            <a:srgbClr val="A4A3A4"/>
          </p15:clr>
        </p15:guide>
        <p15:guide id="10" pos="13178" userDrawn="1">
          <p15:clr>
            <a:srgbClr val="A4A3A4"/>
          </p15:clr>
        </p15:guide>
        <p15:guide id="11" pos="308" userDrawn="1">
          <p15:clr>
            <a:srgbClr val="A4A3A4"/>
          </p15:clr>
        </p15:guide>
      </p15:sldGuideLst>
    </p:ext>
    <p:ext uri="{2D200454-40CA-4A62-9FC3-DE9A4176ACB9}">
      <p15:notesGuideLst xmlns:p15="http://schemas.microsoft.com/office/powerpoint/2012/main">
        <p15:guide id="1" orient="horz" pos="3108">
          <p15:clr>
            <a:srgbClr val="A4A3A4"/>
          </p15:clr>
        </p15:guide>
        <p15:guide id="2" pos="211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2736"/>
    <a:srgbClr val="000000"/>
    <a:srgbClr val="009CFF"/>
    <a:srgbClr val="2BABE2"/>
    <a:srgbClr val="6E2B89"/>
    <a:srgbClr val="66FF33"/>
    <a:srgbClr val="66CCFF"/>
    <a:srgbClr val="339933"/>
    <a:srgbClr val="FFCC00"/>
    <a:srgbClr val="E552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C1E408-D1D8-43AA-84A1-2EBED1A7A393}" v="2" dt="2026-07-01T16:40:17.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1808" autoAdjust="0"/>
    <p:restoredTop sz="96389" autoAdjust="0"/>
  </p:normalViewPr>
  <p:slideViewPr>
    <p:cSldViewPr showGuides="1">
      <p:cViewPr>
        <p:scale>
          <a:sx n="49" d="100"/>
          <a:sy n="49" d="100"/>
        </p:scale>
        <p:origin x="720" y="-5038"/>
      </p:cViewPr>
      <p:guideLst>
        <p:guide orient="horz" pos="1933"/>
        <p:guide orient="horz" pos="18550"/>
        <p:guide orient="horz" pos="18219"/>
        <p:guide orient="horz" pos="927"/>
        <p:guide orient="horz" pos="1463"/>
        <p:guide orient="horz" pos="288"/>
        <p:guide orient="horz" pos="18735"/>
        <p:guide pos="899"/>
        <p:guide pos="12134"/>
        <p:guide pos="13178"/>
        <p:guide pos="308"/>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930" y="-72"/>
      </p:cViewPr>
      <p:guideLst>
        <p:guide orient="horz" pos="3108"/>
        <p:guide pos="211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tags" Target="tags/tag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a Rodrigues Pereira" userId="4c9ef3f6-a1ea-49ca-95c5-b6199d4f9340" providerId="ADAL" clId="{1F9EC555-23B3-4662-B3CF-6CAF152B1B2D}"/>
    <pc:docChg chg="custSel addSld delSld modMainMaster">
      <pc:chgData name="Joana Rodrigues Pereira" userId="4c9ef3f6-a1ea-49ca-95c5-b6199d4f9340" providerId="ADAL" clId="{1F9EC555-23B3-4662-B3CF-6CAF152B1B2D}" dt="2026-07-02T14:29:44.852" v="246" actId="680"/>
      <pc:docMkLst>
        <pc:docMk/>
      </pc:docMkLst>
      <pc:sldChg chg="new">
        <pc:chgData name="Joana Rodrigues Pereira" userId="4c9ef3f6-a1ea-49ca-95c5-b6199d4f9340" providerId="ADAL" clId="{1F9EC555-23B3-4662-B3CF-6CAF152B1B2D}" dt="2026-06-26T17:07:09.078" v="0" actId="680"/>
        <pc:sldMkLst>
          <pc:docMk/>
          <pc:sldMk cId="3679408031" sldId="282"/>
        </pc:sldMkLst>
      </pc:sldChg>
      <pc:sldChg chg="new">
        <pc:chgData name="Joana Rodrigues Pereira" userId="4c9ef3f6-a1ea-49ca-95c5-b6199d4f9340" providerId="ADAL" clId="{1F9EC555-23B3-4662-B3CF-6CAF152B1B2D}" dt="2026-07-02T14:29:44.852" v="246" actId="680"/>
        <pc:sldMkLst>
          <pc:docMk/>
          <pc:sldMk cId="1585469207" sldId="283"/>
        </pc:sldMkLst>
      </pc:sldChg>
      <pc:sldMasterChg chg="addSp delSp modSp mod modSldLayout">
        <pc:chgData name="Joana Rodrigues Pereira" userId="4c9ef3f6-a1ea-49ca-95c5-b6199d4f9340" providerId="ADAL" clId="{1F9EC555-23B3-4662-B3CF-6CAF152B1B2D}" dt="2026-07-02T14:29:27.501" v="245" actId="1038"/>
        <pc:sldMasterMkLst>
          <pc:docMk/>
          <pc:sldMasterMk cId="0" sldId="2147483649"/>
        </pc:sldMasterMkLst>
        <pc:spChg chg="add mod">
          <ac:chgData name="Joana Rodrigues Pereira" userId="4c9ef3f6-a1ea-49ca-95c5-b6199d4f9340" providerId="ADAL" clId="{1F9EC555-23B3-4662-B3CF-6CAF152B1B2D}" dt="2026-07-01T16:33:25.244" v="169" actId="14100"/>
          <ac:spMkLst>
            <pc:docMk/>
            <pc:sldMasterMk cId="0" sldId="2147483649"/>
            <ac:spMk id="4" creationId="{7B4E8DFB-ACA9-603F-1F9F-4D41CE33B2F8}"/>
          </ac:spMkLst>
        </pc:spChg>
        <pc:spChg chg="del mod">
          <ac:chgData name="Joana Rodrigues Pereira" userId="4c9ef3f6-a1ea-49ca-95c5-b6199d4f9340" providerId="ADAL" clId="{1F9EC555-23B3-4662-B3CF-6CAF152B1B2D}" dt="2026-07-01T16:31:48.693" v="151" actId="478"/>
          <ac:spMkLst>
            <pc:docMk/>
            <pc:sldMasterMk cId="0" sldId="2147483649"/>
            <ac:spMk id="35" creationId="{D2993FA9-2403-3F48-CCE7-A1BE744375BC}"/>
          </ac:spMkLst>
        </pc:spChg>
        <pc:spChg chg="mod">
          <ac:chgData name="Joana Rodrigues Pereira" userId="4c9ef3f6-a1ea-49ca-95c5-b6199d4f9340" providerId="ADAL" clId="{1F9EC555-23B3-4662-B3CF-6CAF152B1B2D}" dt="2026-07-01T16:59:42.651" v="218" actId="1038"/>
          <ac:spMkLst>
            <pc:docMk/>
            <pc:sldMasterMk cId="0" sldId="2147483649"/>
            <ac:spMk id="37" creationId="{77EA93B5-FA45-A4E8-D826-159BB9F76B25}"/>
          </ac:spMkLst>
        </pc:spChg>
        <pc:picChg chg="add del mod ord modCrop">
          <ac:chgData name="Joana Rodrigues Pereira" userId="4c9ef3f6-a1ea-49ca-95c5-b6199d4f9340" providerId="ADAL" clId="{1F9EC555-23B3-4662-B3CF-6CAF152B1B2D}" dt="2026-07-02T14:27:32.450" v="219" actId="478"/>
          <ac:picMkLst>
            <pc:docMk/>
            <pc:sldMasterMk cId="0" sldId="2147483649"/>
            <ac:picMk id="3" creationId="{36E1D2E4-1F3E-511D-D18C-14F616C9CE74}"/>
          </ac:picMkLst>
        </pc:picChg>
        <pc:picChg chg="add mod modCrop">
          <ac:chgData name="Joana Rodrigues Pereira" userId="4c9ef3f6-a1ea-49ca-95c5-b6199d4f9340" providerId="ADAL" clId="{1F9EC555-23B3-4662-B3CF-6CAF152B1B2D}" dt="2026-07-02T14:29:27.501" v="245" actId="1038"/>
          <ac:picMkLst>
            <pc:docMk/>
            <pc:sldMasterMk cId="0" sldId="2147483649"/>
            <ac:picMk id="5" creationId="{95CBDC87-E70C-1372-182D-EA20DC575F0D}"/>
          </ac:picMkLst>
        </pc:picChg>
        <pc:picChg chg="del">
          <ac:chgData name="Joana Rodrigues Pereira" userId="4c9ef3f6-a1ea-49ca-95c5-b6199d4f9340" providerId="ADAL" clId="{1F9EC555-23B3-4662-B3CF-6CAF152B1B2D}" dt="2026-07-01T16:31:51.153" v="153" actId="478"/>
          <ac:picMkLst>
            <pc:docMk/>
            <pc:sldMasterMk cId="0" sldId="2147483649"/>
            <ac:picMk id="5" creationId="{B4B864F6-5ED9-A168-0EB4-5D8947353052}"/>
          </ac:picMkLst>
        </pc:picChg>
        <pc:picChg chg="del">
          <ac:chgData name="Joana Rodrigues Pereira" userId="4c9ef3f6-a1ea-49ca-95c5-b6199d4f9340" providerId="ADAL" clId="{1F9EC555-23B3-4662-B3CF-6CAF152B1B2D}" dt="2026-07-01T16:31:50.096" v="152" actId="478"/>
          <ac:picMkLst>
            <pc:docMk/>
            <pc:sldMasterMk cId="0" sldId="2147483649"/>
            <ac:picMk id="7" creationId="{0D0D3882-4052-32B5-A7CC-9CAF2F6B05DA}"/>
          </ac:picMkLst>
        </pc:picChg>
        <pc:picChg chg="del">
          <ac:chgData name="Joana Rodrigues Pereira" userId="4c9ef3f6-a1ea-49ca-95c5-b6199d4f9340" providerId="ADAL" clId="{1F9EC555-23B3-4662-B3CF-6CAF152B1B2D}" dt="2026-07-01T16:44:21.267" v="195" actId="478"/>
          <ac:picMkLst>
            <pc:docMk/>
            <pc:sldMasterMk cId="0" sldId="2147483649"/>
            <ac:picMk id="8" creationId="{F6AB1F9F-973F-0F8B-9704-D0CFFB5A5E69}"/>
          </ac:picMkLst>
        </pc:picChg>
        <pc:picChg chg="add del mod">
          <ac:chgData name="Joana Rodrigues Pereira" userId="4c9ef3f6-a1ea-49ca-95c5-b6199d4f9340" providerId="ADAL" clId="{1F9EC555-23B3-4662-B3CF-6CAF152B1B2D}" dt="2026-07-01T16:33:23.166" v="168" actId="478"/>
          <ac:picMkLst>
            <pc:docMk/>
            <pc:sldMasterMk cId="0" sldId="2147483649"/>
            <ac:picMk id="9" creationId="{5AA86F2E-9045-7AE4-3C9E-A34F3A0E92DE}"/>
          </ac:picMkLst>
        </pc:picChg>
        <pc:picChg chg="del">
          <ac:chgData name="Joana Rodrigues Pereira" userId="4c9ef3f6-a1ea-49ca-95c5-b6199d4f9340" providerId="ADAL" clId="{1F9EC555-23B3-4662-B3CF-6CAF152B1B2D}" dt="2026-07-01T16:44:20.375" v="194" actId="478"/>
          <ac:picMkLst>
            <pc:docMk/>
            <pc:sldMasterMk cId="0" sldId="2147483649"/>
            <ac:picMk id="11" creationId="{B3A2E4CC-7390-3C5C-D287-3E70385BD053}"/>
          </ac:picMkLst>
        </pc:picChg>
        <pc:picChg chg="add del mod">
          <ac:chgData name="Joana Rodrigues Pereira" userId="4c9ef3f6-a1ea-49ca-95c5-b6199d4f9340" providerId="ADAL" clId="{1F9EC555-23B3-4662-B3CF-6CAF152B1B2D}" dt="2026-07-01T16:44:35.346" v="201" actId="478"/>
          <ac:picMkLst>
            <pc:docMk/>
            <pc:sldMasterMk cId="0" sldId="2147483649"/>
            <ac:picMk id="12" creationId="{86154FD1-BFC9-3E13-2202-20DDF88B7872}"/>
          </ac:picMkLst>
        </pc:picChg>
        <pc:picChg chg="add mod">
          <ac:chgData name="Joana Rodrigues Pereira" userId="4c9ef3f6-a1ea-49ca-95c5-b6199d4f9340" providerId="ADAL" clId="{1F9EC555-23B3-4662-B3CF-6CAF152B1B2D}" dt="2026-07-01T16:59:32.609" v="205" actId="1038"/>
          <ac:picMkLst>
            <pc:docMk/>
            <pc:sldMasterMk cId="0" sldId="2147483649"/>
            <ac:picMk id="14" creationId="{670867E0-412A-BDB9-6EAF-0CDE6B92D513}"/>
          </ac:picMkLst>
        </pc:picChg>
        <pc:picChg chg="del">
          <ac:chgData name="Joana Rodrigues Pereira" userId="4c9ef3f6-a1ea-49ca-95c5-b6199d4f9340" providerId="ADAL" clId="{1F9EC555-23B3-4662-B3CF-6CAF152B1B2D}" dt="2026-07-01T16:31:46.021" v="150" actId="478"/>
          <ac:picMkLst>
            <pc:docMk/>
            <pc:sldMasterMk cId="0" sldId="2147483649"/>
            <ac:picMk id="20" creationId="{DD4BB347-E32D-A1B1-68BE-A8C32CE6005D}"/>
          </ac:picMkLst>
        </pc:picChg>
        <pc:picChg chg="del">
          <ac:chgData name="Joana Rodrigues Pereira" userId="4c9ef3f6-a1ea-49ca-95c5-b6199d4f9340" providerId="ADAL" clId="{1F9EC555-23B3-4662-B3CF-6CAF152B1B2D}" dt="2026-07-01T16:31:46.021" v="150" actId="478"/>
          <ac:picMkLst>
            <pc:docMk/>
            <pc:sldMasterMk cId="0" sldId="2147483649"/>
            <ac:picMk id="21" creationId="{8F08C2BE-1C2A-193C-D9C3-7A1AAB3517F8}"/>
          </ac:picMkLst>
        </pc:picChg>
        <pc:picChg chg="del">
          <ac:chgData name="Joana Rodrigues Pereira" userId="4c9ef3f6-a1ea-49ca-95c5-b6199d4f9340" providerId="ADAL" clId="{1F9EC555-23B3-4662-B3CF-6CAF152B1B2D}" dt="2026-07-01T16:31:46.021" v="150" actId="478"/>
          <ac:picMkLst>
            <pc:docMk/>
            <pc:sldMasterMk cId="0" sldId="2147483649"/>
            <ac:picMk id="23" creationId="{31D53A7E-EAEB-7A0F-0052-4635534661D9}"/>
          </ac:picMkLst>
        </pc:picChg>
        <pc:picChg chg="del">
          <ac:chgData name="Joana Rodrigues Pereira" userId="4c9ef3f6-a1ea-49ca-95c5-b6199d4f9340" providerId="ADAL" clId="{1F9EC555-23B3-4662-B3CF-6CAF152B1B2D}" dt="2026-07-01T16:31:46.021" v="150" actId="478"/>
          <ac:picMkLst>
            <pc:docMk/>
            <pc:sldMasterMk cId="0" sldId="2147483649"/>
            <ac:picMk id="24" creationId="{CDDF4469-AB0D-EBE5-BA45-B93F43CE7A5B}"/>
          </ac:picMkLst>
        </pc:picChg>
        <pc:picChg chg="del">
          <ac:chgData name="Joana Rodrigues Pereira" userId="4c9ef3f6-a1ea-49ca-95c5-b6199d4f9340" providerId="ADAL" clId="{1F9EC555-23B3-4662-B3CF-6CAF152B1B2D}" dt="2026-07-01T16:31:46.021" v="150" actId="478"/>
          <ac:picMkLst>
            <pc:docMk/>
            <pc:sldMasterMk cId="0" sldId="2147483649"/>
            <ac:picMk id="26" creationId="{9907A86A-83D2-6B6D-C158-C72951C82D6A}"/>
          </ac:picMkLst>
        </pc:picChg>
        <pc:picChg chg="del">
          <ac:chgData name="Joana Rodrigues Pereira" userId="4c9ef3f6-a1ea-49ca-95c5-b6199d4f9340" providerId="ADAL" clId="{1F9EC555-23B3-4662-B3CF-6CAF152B1B2D}" dt="2026-07-01T16:31:46.021" v="150" actId="478"/>
          <ac:picMkLst>
            <pc:docMk/>
            <pc:sldMasterMk cId="0" sldId="2147483649"/>
            <ac:picMk id="27" creationId="{B7483E02-A42E-FC64-FC24-B1A07EB0FF91}"/>
          </ac:picMkLst>
        </pc:picChg>
        <pc:picChg chg="del">
          <ac:chgData name="Joana Rodrigues Pereira" userId="4c9ef3f6-a1ea-49ca-95c5-b6199d4f9340" providerId="ADAL" clId="{1F9EC555-23B3-4662-B3CF-6CAF152B1B2D}" dt="2026-07-01T16:31:46.021" v="150" actId="478"/>
          <ac:picMkLst>
            <pc:docMk/>
            <pc:sldMasterMk cId="0" sldId="2147483649"/>
            <ac:picMk id="30" creationId="{D52E32DA-E87B-0DEA-D0D9-6E40DA11E36E}"/>
          </ac:picMkLst>
        </pc:picChg>
        <pc:picChg chg="del">
          <ac:chgData name="Joana Rodrigues Pereira" userId="4c9ef3f6-a1ea-49ca-95c5-b6199d4f9340" providerId="ADAL" clId="{1F9EC555-23B3-4662-B3CF-6CAF152B1B2D}" dt="2026-07-01T16:31:46.021" v="150" actId="478"/>
          <ac:picMkLst>
            <pc:docMk/>
            <pc:sldMasterMk cId="0" sldId="2147483649"/>
            <ac:picMk id="31" creationId="{706A4AAE-5397-3764-E4B6-23B2BC12FC11}"/>
          </ac:picMkLst>
        </pc:picChg>
        <pc:picChg chg="del">
          <ac:chgData name="Joana Rodrigues Pereira" userId="4c9ef3f6-a1ea-49ca-95c5-b6199d4f9340" providerId="ADAL" clId="{1F9EC555-23B3-4662-B3CF-6CAF152B1B2D}" dt="2026-07-01T16:31:46.021" v="150" actId="478"/>
          <ac:picMkLst>
            <pc:docMk/>
            <pc:sldMasterMk cId="0" sldId="2147483649"/>
            <ac:picMk id="32" creationId="{32033DE7-3AD0-53B6-2EC7-768979D37E1D}"/>
          </ac:picMkLst>
        </pc:picChg>
        <pc:picChg chg="del">
          <ac:chgData name="Joana Rodrigues Pereira" userId="4c9ef3f6-a1ea-49ca-95c5-b6199d4f9340" providerId="ADAL" clId="{1F9EC555-23B3-4662-B3CF-6CAF152B1B2D}" dt="2026-07-01T16:33:39.072" v="177" actId="478"/>
          <ac:picMkLst>
            <pc:docMk/>
            <pc:sldMasterMk cId="0" sldId="2147483649"/>
            <ac:picMk id="33" creationId="{5044451B-3846-6592-2B43-9C1A3EC3163F}"/>
          </ac:picMkLst>
        </pc:picChg>
        <pc:picChg chg="del">
          <ac:chgData name="Joana Rodrigues Pereira" userId="4c9ef3f6-a1ea-49ca-95c5-b6199d4f9340" providerId="ADAL" clId="{1F9EC555-23B3-4662-B3CF-6CAF152B1B2D}" dt="2026-07-01T16:33:37.204" v="175" actId="478"/>
          <ac:picMkLst>
            <pc:docMk/>
            <pc:sldMasterMk cId="0" sldId="2147483649"/>
            <ac:picMk id="34" creationId="{A04C00FE-EDFC-E76B-7A7C-45541F23A0F9}"/>
          </ac:picMkLst>
        </pc:picChg>
        <pc:picChg chg="del">
          <ac:chgData name="Joana Rodrigues Pereira" userId="4c9ef3f6-a1ea-49ca-95c5-b6199d4f9340" providerId="ADAL" clId="{1F9EC555-23B3-4662-B3CF-6CAF152B1B2D}" dt="2026-07-01T16:33:38.209" v="176" actId="478"/>
          <ac:picMkLst>
            <pc:docMk/>
            <pc:sldMasterMk cId="0" sldId="2147483649"/>
            <ac:picMk id="36" creationId="{FA238946-D4F2-A10C-D1DD-72755AE8625B}"/>
          </ac:picMkLst>
        </pc:picChg>
        <pc:sldLayoutChg chg="modSp mod">
          <pc:chgData name="Joana Rodrigues Pereira" userId="4c9ef3f6-a1ea-49ca-95c5-b6199d4f9340" providerId="ADAL" clId="{1F9EC555-23B3-4662-B3CF-6CAF152B1B2D}" dt="2026-07-01T16:38:17.409" v="184" actId="207"/>
          <pc:sldLayoutMkLst>
            <pc:docMk/>
            <pc:sldMasterMk cId="0" sldId="2147483649"/>
            <pc:sldLayoutMk cId="183090034" sldId="2147483651"/>
          </pc:sldLayoutMkLst>
          <pc:spChg chg="mod">
            <ac:chgData name="Joana Rodrigues Pereira" userId="4c9ef3f6-a1ea-49ca-95c5-b6199d4f9340" providerId="ADAL" clId="{1F9EC555-23B3-4662-B3CF-6CAF152B1B2D}" dt="2026-07-01T16:38:10.645" v="183" actId="207"/>
            <ac:spMkLst>
              <pc:docMk/>
              <pc:sldMasterMk cId="0" sldId="2147483649"/>
              <pc:sldLayoutMk cId="183090034" sldId="2147483651"/>
              <ac:spMk id="8" creationId="{00000000-0000-0000-0000-000000000000}"/>
            </ac:spMkLst>
          </pc:spChg>
          <pc:spChg chg="mod">
            <ac:chgData name="Joana Rodrigues Pereira" userId="4c9ef3f6-a1ea-49ca-95c5-b6199d4f9340" providerId="ADAL" clId="{1F9EC555-23B3-4662-B3CF-6CAF152B1B2D}" dt="2026-07-01T16:38:17.409" v="184" actId="207"/>
            <ac:spMkLst>
              <pc:docMk/>
              <pc:sldMasterMk cId="0" sldId="2147483649"/>
              <pc:sldLayoutMk cId="183090034" sldId="2147483651"/>
              <ac:spMk id="16" creationId="{01A6E3AA-EE2E-EEE1-BBD8-84BA5F7F4B7D}"/>
            </ac:spMkLst>
          </pc:spChg>
        </pc:sldLayoutChg>
      </pc:sldMaster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10" name="Picture 14" descr="asml-logo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8625" y="0"/>
            <a:ext cx="2490788" cy="881063"/>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hdr" sz="quarter"/>
          </p:nvPr>
        </p:nvSpPr>
        <p:spPr bwMode="auto">
          <a:xfrm>
            <a:off x="446088" y="360363"/>
            <a:ext cx="3913187" cy="38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t" anchorCtr="0" compatLnSpc="1">
            <a:prstTxWarp prst="textNoShape">
              <a:avLst/>
            </a:prstTxWarp>
          </a:bodyPr>
          <a:lstStyle>
            <a:lvl1pPr defTabSz="901700">
              <a:defRPr sz="1200"/>
            </a:lvl1pPr>
          </a:lstStyle>
          <a:p>
            <a:endParaRPr lang="en-US"/>
          </a:p>
        </p:txBody>
      </p:sp>
      <p:sp>
        <p:nvSpPr>
          <p:cNvPr id="4099" name="Rectangle 3"/>
          <p:cNvSpPr>
            <a:spLocks noGrp="1" noChangeArrowheads="1"/>
          </p:cNvSpPr>
          <p:nvPr>
            <p:ph type="dt" sz="quarter" idx="1"/>
          </p:nvPr>
        </p:nvSpPr>
        <p:spPr bwMode="auto">
          <a:xfrm>
            <a:off x="452438" y="9374188"/>
            <a:ext cx="60325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algn="r" defTabSz="901700">
              <a:defRPr sz="1200"/>
            </a:lvl1pPr>
          </a:lstStyle>
          <a:p>
            <a:endParaRPr lang="en-US"/>
          </a:p>
        </p:txBody>
      </p:sp>
      <p:sp>
        <p:nvSpPr>
          <p:cNvPr id="4100" name="Rectangle 4"/>
          <p:cNvSpPr>
            <a:spLocks noGrp="1" noChangeArrowheads="1"/>
          </p:cNvSpPr>
          <p:nvPr>
            <p:ph type="ftr" sz="quarter" idx="2"/>
          </p:nvPr>
        </p:nvSpPr>
        <p:spPr bwMode="auto">
          <a:xfrm>
            <a:off x="1157288" y="9374188"/>
            <a:ext cx="5089525"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defTabSz="901700">
              <a:defRPr sz="1200"/>
            </a:lvl1pPr>
          </a:lstStyle>
          <a:p>
            <a:endParaRPr lang="en-US"/>
          </a:p>
        </p:txBody>
      </p:sp>
      <p:sp>
        <p:nvSpPr>
          <p:cNvPr id="4101" name="Rectangle 5"/>
          <p:cNvSpPr>
            <a:spLocks noGrp="1" noChangeArrowheads="1"/>
          </p:cNvSpPr>
          <p:nvPr>
            <p:ph type="sldNum" sz="quarter" idx="3"/>
          </p:nvPr>
        </p:nvSpPr>
        <p:spPr bwMode="auto">
          <a:xfrm>
            <a:off x="6340475" y="9374188"/>
            <a:ext cx="38893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algn="r" defTabSz="901700">
              <a:defRPr sz="1200"/>
            </a:lvl1pPr>
          </a:lstStyle>
          <a:p>
            <a:fld id="{5CD6086E-A90C-42A2-A900-EF97CBA19A02}" type="slidenum">
              <a:rPr lang="en-US"/>
              <a:pPr/>
              <a:t>‹#›</a:t>
            </a:fld>
            <a:endParaRPr lang="en-US"/>
          </a:p>
        </p:txBody>
      </p:sp>
    </p:spTree>
    <p:extLst>
      <p:ext uri="{BB962C8B-B14F-4D97-AF65-F5344CB8AC3E}">
        <p14:creationId xmlns:p14="http://schemas.microsoft.com/office/powerpoint/2010/main" val="33090382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85" name="Picture 13" descr="asml-log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25" y="8986838"/>
            <a:ext cx="2490788" cy="881062"/>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hdr" sz="quarter"/>
          </p:nvPr>
        </p:nvSpPr>
        <p:spPr bwMode="auto">
          <a:xfrm>
            <a:off x="919163" y="239713"/>
            <a:ext cx="4891087" cy="39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t" anchorCtr="0" compatLnSpc="1">
            <a:prstTxWarp prst="textNoShape">
              <a:avLst/>
            </a:prstTxWarp>
          </a:bodyPr>
          <a:lstStyle>
            <a:lvl1pPr defTabSz="901700">
              <a:defRPr sz="1200"/>
            </a:lvl1pPr>
          </a:lstStyle>
          <a:p>
            <a:endParaRPr lang="en-US"/>
          </a:p>
        </p:txBody>
      </p:sp>
      <p:sp>
        <p:nvSpPr>
          <p:cNvPr id="3076" name="Rectangle 4"/>
          <p:cNvSpPr>
            <a:spLocks noGrp="1" noRot="1" noChangeAspect="1" noChangeArrowheads="1" noTextEdit="1"/>
          </p:cNvSpPr>
          <p:nvPr>
            <p:ph type="sldImg" idx="2"/>
          </p:nvPr>
        </p:nvSpPr>
        <p:spPr bwMode="auto">
          <a:xfrm>
            <a:off x="1970088" y="739775"/>
            <a:ext cx="2790825" cy="39497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GB"/>
          </a:p>
        </p:txBody>
      </p:sp>
      <p:sp>
        <p:nvSpPr>
          <p:cNvPr id="3077" name="Rectangle 5"/>
          <p:cNvSpPr>
            <a:spLocks noGrp="1" noChangeArrowheads="1"/>
          </p:cNvSpPr>
          <p:nvPr>
            <p:ph type="body" sz="quarter" idx="3"/>
          </p:nvPr>
        </p:nvSpPr>
        <p:spPr bwMode="auto">
          <a:xfrm>
            <a:off x="612775" y="4933950"/>
            <a:ext cx="5503863" cy="373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80" name="Rectangle 8"/>
          <p:cNvSpPr>
            <a:spLocks noGrp="1" noChangeArrowheads="1"/>
          </p:cNvSpPr>
          <p:nvPr>
            <p:ph type="dt" idx="1"/>
          </p:nvPr>
        </p:nvSpPr>
        <p:spPr bwMode="auto">
          <a:xfrm>
            <a:off x="50800" y="8747125"/>
            <a:ext cx="107156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algn="r" defTabSz="901700">
              <a:defRPr sz="1200"/>
            </a:lvl1pPr>
          </a:lstStyle>
          <a:p>
            <a:endParaRPr lang="en-US"/>
          </a:p>
        </p:txBody>
      </p:sp>
      <p:sp>
        <p:nvSpPr>
          <p:cNvPr id="3081" name="Rectangle 9"/>
          <p:cNvSpPr>
            <a:spLocks noGrp="1" noChangeArrowheads="1"/>
          </p:cNvSpPr>
          <p:nvPr>
            <p:ph type="ftr" sz="quarter" idx="4"/>
          </p:nvPr>
        </p:nvSpPr>
        <p:spPr bwMode="auto">
          <a:xfrm>
            <a:off x="1196975" y="8747125"/>
            <a:ext cx="484346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defTabSz="901700">
              <a:defRPr sz="1200"/>
            </a:lvl1pPr>
          </a:lstStyle>
          <a:p>
            <a:endParaRPr lang="en-US"/>
          </a:p>
        </p:txBody>
      </p:sp>
      <p:sp>
        <p:nvSpPr>
          <p:cNvPr id="3082" name="Rectangle 10"/>
          <p:cNvSpPr>
            <a:spLocks noGrp="1" noChangeArrowheads="1"/>
          </p:cNvSpPr>
          <p:nvPr>
            <p:ph type="sldNum" sz="quarter" idx="5"/>
          </p:nvPr>
        </p:nvSpPr>
        <p:spPr bwMode="auto">
          <a:xfrm>
            <a:off x="6116638" y="8729663"/>
            <a:ext cx="612775" cy="315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193" tIns="45096" rIns="90193" bIns="45096" numCol="1" anchor="b" anchorCtr="0" compatLnSpc="1">
            <a:prstTxWarp prst="textNoShape">
              <a:avLst/>
            </a:prstTxWarp>
          </a:bodyPr>
          <a:lstStyle>
            <a:lvl1pPr algn="r" defTabSz="901700">
              <a:defRPr sz="1200"/>
            </a:lvl1pPr>
          </a:lstStyle>
          <a:p>
            <a:fld id="{A1132A84-EFBD-4035-AFA0-0F9538467A8E}" type="slidenum">
              <a:rPr lang="en-US"/>
              <a:pPr/>
              <a:t>‹#›</a:t>
            </a:fld>
            <a:endParaRPr lang="en-US"/>
          </a:p>
        </p:txBody>
      </p:sp>
    </p:spTree>
    <p:extLst>
      <p:ext uri="{BB962C8B-B14F-4D97-AF65-F5344CB8AC3E}">
        <p14:creationId xmlns:p14="http://schemas.microsoft.com/office/powerpoint/2010/main" val="15699047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800" kern="1200">
        <a:solidFill>
          <a:schemeClr val="tx1"/>
        </a:solidFill>
        <a:latin typeface="Arial" charset="0"/>
        <a:ea typeface="+mn-ea"/>
        <a:cs typeface="+mn-cs"/>
      </a:defRPr>
    </a:lvl1pPr>
    <a:lvl2pPr marL="325078" algn="l" rtl="0" eaLnBrk="0" fontAlgn="base" hangingPunct="0">
      <a:spcBef>
        <a:spcPct val="30000"/>
      </a:spcBef>
      <a:spcAft>
        <a:spcPct val="0"/>
      </a:spcAft>
      <a:defRPr sz="800" kern="1200">
        <a:solidFill>
          <a:schemeClr val="tx1"/>
        </a:solidFill>
        <a:latin typeface="Arial" charset="0"/>
        <a:ea typeface="+mn-ea"/>
        <a:cs typeface="+mn-cs"/>
      </a:defRPr>
    </a:lvl2pPr>
    <a:lvl3pPr marL="650156" algn="l" rtl="0" eaLnBrk="0" fontAlgn="base" hangingPunct="0">
      <a:spcBef>
        <a:spcPct val="30000"/>
      </a:spcBef>
      <a:spcAft>
        <a:spcPct val="0"/>
      </a:spcAft>
      <a:defRPr sz="800" kern="1200">
        <a:solidFill>
          <a:schemeClr val="tx1"/>
        </a:solidFill>
        <a:latin typeface="Arial" charset="0"/>
        <a:ea typeface="+mn-ea"/>
        <a:cs typeface="+mn-cs"/>
      </a:defRPr>
    </a:lvl3pPr>
    <a:lvl4pPr marL="975234" algn="l" rtl="0" eaLnBrk="0" fontAlgn="base" hangingPunct="0">
      <a:spcBef>
        <a:spcPct val="30000"/>
      </a:spcBef>
      <a:spcAft>
        <a:spcPct val="0"/>
      </a:spcAft>
      <a:defRPr sz="800" kern="1200">
        <a:solidFill>
          <a:schemeClr val="tx1"/>
        </a:solidFill>
        <a:latin typeface="Arial" charset="0"/>
        <a:ea typeface="+mn-ea"/>
        <a:cs typeface="+mn-cs"/>
      </a:defRPr>
    </a:lvl4pPr>
    <a:lvl5pPr marL="1300316" algn="l" rtl="0" eaLnBrk="0" fontAlgn="base" hangingPunct="0">
      <a:spcBef>
        <a:spcPct val="30000"/>
      </a:spcBef>
      <a:spcAft>
        <a:spcPct val="0"/>
      </a:spcAft>
      <a:defRPr sz="800" kern="1200">
        <a:solidFill>
          <a:schemeClr val="tx1"/>
        </a:solidFill>
        <a:latin typeface="Arial" charset="0"/>
        <a:ea typeface="+mn-ea"/>
        <a:cs typeface="+mn-cs"/>
      </a:defRPr>
    </a:lvl5pPr>
    <a:lvl6pPr marL="1625394" algn="l" defTabSz="650156" rtl="0" eaLnBrk="1" latinLnBrk="0" hangingPunct="1">
      <a:defRPr sz="800" kern="1200">
        <a:solidFill>
          <a:schemeClr val="tx1"/>
        </a:solidFill>
        <a:latin typeface="+mn-lt"/>
        <a:ea typeface="+mn-ea"/>
        <a:cs typeface="+mn-cs"/>
      </a:defRPr>
    </a:lvl6pPr>
    <a:lvl7pPr marL="1950472" algn="l" defTabSz="650156" rtl="0" eaLnBrk="1" latinLnBrk="0" hangingPunct="1">
      <a:defRPr sz="800" kern="1200">
        <a:solidFill>
          <a:schemeClr val="tx1"/>
        </a:solidFill>
        <a:latin typeface="+mn-lt"/>
        <a:ea typeface="+mn-ea"/>
        <a:cs typeface="+mn-cs"/>
      </a:defRPr>
    </a:lvl7pPr>
    <a:lvl8pPr marL="2275550" algn="l" defTabSz="650156" rtl="0" eaLnBrk="1" latinLnBrk="0" hangingPunct="1">
      <a:defRPr sz="800" kern="1200">
        <a:solidFill>
          <a:schemeClr val="tx1"/>
        </a:solidFill>
        <a:latin typeface="+mn-lt"/>
        <a:ea typeface="+mn-ea"/>
        <a:cs typeface="+mn-cs"/>
      </a:defRPr>
    </a:lvl8pPr>
    <a:lvl9pPr marL="2600628" algn="l" defTabSz="650156" rtl="0" eaLnBrk="1" latinLnBrk="0" hangingPunct="1">
      <a:defRPr sz="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CDLT Poster – 3 columns">
    <p:spTree>
      <p:nvGrpSpPr>
        <p:cNvPr id="1" name=""/>
        <p:cNvGrpSpPr/>
        <p:nvPr/>
      </p:nvGrpSpPr>
      <p:grpSpPr>
        <a:xfrm>
          <a:off x="0" y="0"/>
          <a:ext cx="0" cy="0"/>
          <a:chOff x="0" y="0"/>
          <a:chExt cx="0" cy="0"/>
        </a:xfrm>
      </p:grpSpPr>
      <p:sp>
        <p:nvSpPr>
          <p:cNvPr id="2" name="Paper ID and session"/>
          <p:cNvSpPr>
            <a:spLocks noGrp="1"/>
          </p:cNvSpPr>
          <p:nvPr>
            <p:ph type="body" sz="quarter" idx="12" hasCustomPrompt="1"/>
          </p:nvPr>
        </p:nvSpPr>
        <p:spPr>
          <a:xfrm>
            <a:off x="1436386" y="3492000"/>
            <a:ext cx="18539427" cy="360000"/>
          </a:xfrm>
          <a:prstGeom prst="rect">
            <a:avLst/>
          </a:prstGeom>
        </p:spPr>
        <p:txBody>
          <a:bodyPr lIns="0" tIns="0" rIns="0" bIns="0" anchor="b">
            <a:normAutofit/>
          </a:bodyPr>
          <a:lstStyle>
            <a:lvl1pPr marL="0" indent="0">
              <a:lnSpc>
                <a:spcPct val="100000"/>
              </a:lnSpc>
              <a:spcBef>
                <a:spcPts val="0"/>
              </a:spcBef>
              <a:spcAft>
                <a:spcPts val="0"/>
              </a:spcAft>
              <a:buNone/>
              <a:defRPr sz="2400" b="1" i="0">
                <a:solidFill>
                  <a:schemeClr val="accent3"/>
                </a:solidFill>
              </a:defRPr>
            </a:lvl1pPr>
          </a:lstStyle>
          <a:p>
            <a:pPr lvl="0"/>
            <a:r>
              <a:rPr lang="en-GB" dirty="0"/>
              <a:t>Paper ID 000  ·  Poster session X  ·  IEEE ICDLT 2026, Alcobaça, Portugal, 3–5 December 2026</a:t>
            </a:r>
          </a:p>
        </p:txBody>
      </p:sp>
      <p:sp>
        <p:nvSpPr>
          <p:cNvPr id="3" name="Title"/>
          <p:cNvSpPr>
            <a:spLocks noGrp="1"/>
          </p:cNvSpPr>
          <p:nvPr>
            <p:ph type="title" hasCustomPrompt="1"/>
          </p:nvPr>
        </p:nvSpPr>
        <p:spPr>
          <a:xfrm>
            <a:off x="1436386" y="3888000"/>
            <a:ext cx="18539427" cy="2232000"/>
          </a:xfrm>
          <a:prstGeom prst="rect">
            <a:avLst/>
          </a:prstGeom>
        </p:spPr>
        <p:txBody>
          <a:bodyPr lIns="0" tIns="0" rIns="0" bIns="0" anchor="b">
            <a:normAutofit/>
          </a:bodyPr>
          <a:lstStyle>
            <a:lvl1pPr>
              <a:lnSpc>
                <a:spcPct val="92000"/>
              </a:lnSpc>
              <a:spcBef>
                <a:spcPts val="0"/>
              </a:spcBef>
              <a:spcAft>
                <a:spcPts val="0"/>
              </a:spcAft>
              <a:defRPr sz="7200" b="1">
                <a:solidFill>
                  <a:schemeClr val="tx1"/>
                </a:solidFill>
              </a:defRPr>
            </a:lvl1pPr>
          </a:lstStyle>
          <a:p>
            <a:r>
              <a:rPr lang="en-GB" dirty="0"/>
              <a:t>Poster title – maximum two lines (Arial, 72 pt, bold)</a:t>
            </a:r>
          </a:p>
        </p:txBody>
      </p:sp>
      <p:sp>
        <p:nvSpPr>
          <p:cNvPr id="4" name="Authors and affiliations"/>
          <p:cNvSpPr>
            <a:spLocks noGrp="1"/>
          </p:cNvSpPr>
          <p:nvPr>
            <p:ph idx="11" hasCustomPrompt="1"/>
          </p:nvPr>
        </p:nvSpPr>
        <p:spPr>
          <a:xfrm>
            <a:off x="1436386" y="6192000"/>
            <a:ext cx="18539427" cy="1800000"/>
          </a:xfrm>
          <a:prstGeom prst="rect">
            <a:avLst/>
          </a:prstGeom>
        </p:spPr>
        <p:txBody>
          <a:bodyPr lIns="0" tIns="0" rIns="0" bIns="0" anchor="t">
            <a:normAutofit/>
          </a:bodyPr>
          <a:lstStyle>
            <a:lvl1pPr marL="0" indent="0">
              <a:lnSpc>
                <a:spcPct val="100000"/>
              </a:lnSpc>
              <a:spcBef>
                <a:spcPts val="0"/>
              </a:spcBef>
              <a:spcAft>
                <a:spcPts val="600"/>
              </a:spcAft>
              <a:buNone/>
              <a:defRPr sz="4000" b="1" i="0">
                <a:solidFill>
                  <a:schemeClr val="tx1"/>
                </a:solidFill>
              </a:defRPr>
            </a:lvl1pPr>
            <a:lvl2pPr marL="0" indent="0">
              <a:lnSpc>
                <a:spcPct val="100000"/>
              </a:lnSpc>
              <a:spcBef>
                <a:spcPts val="0"/>
              </a:spcBef>
              <a:spcAft>
                <a:spcPts val="300"/>
              </a:spcAft>
              <a:buNone/>
              <a:defRPr sz="2800" b="0" i="1">
                <a:solidFill>
                  <a:schemeClr val="accent3"/>
                </a:solidFill>
              </a:defRPr>
            </a:lvl2pPr>
          </a:lstStyle>
          <a:p>
            <a:pPr lvl="0"/>
            <a:r>
              <a:rPr lang="en-GB" dirty="0"/>
              <a:t>Author One¹, Author Two², Author Three¹ (Arial, 40 pt, bold)</a:t>
            </a:r>
          </a:p>
          <a:p>
            <a:pPr lvl="1"/>
            <a:r>
              <a:rPr lang="en-GB" dirty="0"/>
              <a:t>¹ Affiliation, Country    ² Affiliation, Country    E-mail: corresponding.author@email.org (Arial, 28 pt, italic)</a:t>
            </a:r>
          </a:p>
        </p:txBody>
      </p:sp>
      <p:sp>
        <p:nvSpPr>
          <p:cNvPr id="5" name="Abstract – card &amp; text"/>
          <p:cNvSpPr>
            <a:spLocks noGrp="1"/>
          </p:cNvSpPr>
          <p:nvPr>
            <p:ph type="body" sz="quarter" idx="21" hasCustomPrompt="1"/>
          </p:nvPr>
        </p:nvSpPr>
        <p:spPr>
          <a:xfrm>
            <a:off x="1436386" y="8172000"/>
            <a:ext cx="12215618" cy="5112000"/>
          </a:xfrm>
          <a:prstGeom prst="roundRect">
            <a:avLst>
              <a:gd name="adj" fmla="val 3521"/>
            </a:avLst>
          </a:prstGeom>
          <a:solidFill>
            <a:schemeClr val="bg2"/>
          </a:solidFill>
          <a:ln w="12700">
            <a:solidFill>
              <a:srgbClr val="D2E6E9"/>
            </a:solidFill>
          </a:ln>
        </p:spPr>
        <p:txBody>
          <a:bodyPr lIns="324000" tIns="1152000" rIns="324000" bIns="324000" anchor="t">
            <a:normAutofit/>
          </a:bodyPr>
          <a:lstStyle>
            <a:lvl1pPr marL="0" indent="0">
              <a:lnSpc>
                <a:spcPct val="100000"/>
              </a:lnSpc>
              <a:spcBef>
                <a:spcPts val="0"/>
              </a:spcBef>
              <a:spcAft>
                <a:spcPts val="900"/>
              </a:spcAft>
              <a:buNone/>
              <a:defRPr sz="2800" b="0" i="0">
                <a:solidFill>
                  <a:schemeClr val="tx1"/>
                </a:solidFill>
              </a:defRPr>
            </a:lvl1pPr>
          </a:lstStyle>
          <a:p>
            <a:pPr lvl="0"/>
            <a:r>
              <a:rPr lang="en-GB" dirty="0"/>
              <a:t>Summarise the problem, your approach and the key result in about 150 words. Write for a reader who has thirty seconds.</a:t>
            </a:r>
          </a:p>
        </p:txBody>
      </p:sp>
      <p:sp>
        <p:nvSpPr>
          <p:cNvPr id="6" name="Abstract – heading"/>
          <p:cNvSpPr>
            <a:spLocks noGrp="1"/>
          </p:cNvSpPr>
          <p:nvPr>
            <p:ph type="body" sz="quarter" idx="20" hasCustomPrompt="1"/>
          </p:nvPr>
        </p:nvSpPr>
        <p:spPr>
          <a:xfrm>
            <a:off x="1760386" y="8460000"/>
            <a:ext cx="11567618"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Abstract</a:t>
            </a:r>
          </a:p>
        </p:txBody>
      </p:sp>
      <p:sp>
        <p:nvSpPr>
          <p:cNvPr id="7" name="QR code – card &amp; text"/>
          <p:cNvSpPr>
            <a:spLocks noGrp="1"/>
          </p:cNvSpPr>
          <p:nvPr>
            <p:ph type="body" sz="quarter" idx="23" hasCustomPrompt="1"/>
          </p:nvPr>
        </p:nvSpPr>
        <p:spPr>
          <a:xfrm>
            <a:off x="14084004" y="8172000"/>
            <a:ext cx="5891809" cy="5112000"/>
          </a:xfrm>
          <a:prstGeom prst="roundRect">
            <a:avLst>
              <a:gd name="adj" fmla="val 3521"/>
            </a:avLst>
          </a:prstGeom>
          <a:solidFill>
            <a:schemeClr val="bg2"/>
          </a:solidFill>
          <a:ln w="12700">
            <a:solidFill>
              <a:srgbClr val="D2E6E9"/>
            </a:solidFill>
          </a:ln>
        </p:spPr>
        <p:txBody>
          <a:bodyPr lIns="324000" tIns="4248000" rIns="324000" bIns="252000" anchor="b">
            <a:normAutofit/>
          </a:bodyPr>
          <a:lstStyle>
            <a:lvl1pPr marL="0" indent="0" algn="ctr">
              <a:lnSpc>
                <a:spcPct val="100000"/>
              </a:lnSpc>
              <a:spcBef>
                <a:spcPts val="0"/>
              </a:spcBef>
              <a:spcAft>
                <a:spcPts val="0"/>
              </a:spcAft>
              <a:buNone/>
              <a:defRPr sz="2200" b="1" i="0">
                <a:solidFill>
                  <a:schemeClr val="tx1"/>
                </a:solidFill>
              </a:defRPr>
            </a:lvl1pPr>
            <a:lvl2pPr marL="0" indent="0" algn="ctr">
              <a:lnSpc>
                <a:spcPct val="100000"/>
              </a:lnSpc>
              <a:spcBef>
                <a:spcPts val="0"/>
              </a:spcBef>
              <a:spcAft>
                <a:spcPts val="0"/>
              </a:spcAft>
              <a:buNone/>
              <a:defRPr sz="2000" b="0" i="0">
                <a:solidFill>
                  <a:schemeClr val="accent3"/>
                </a:solidFill>
              </a:defRPr>
            </a:lvl2pPr>
          </a:lstStyle>
          <a:p>
            <a:pPr lvl="0"/>
            <a:r>
              <a:rPr lang="en-GB" dirty="0"/>
              <a:t>Scan for paper &amp; code</a:t>
            </a:r>
          </a:p>
          <a:p>
            <a:pPr lvl="1"/>
            <a:r>
              <a:rPr lang="en-GB" dirty="0"/>
              <a:t>Add contact details here</a:t>
            </a:r>
          </a:p>
        </p:txBody>
      </p:sp>
      <p:sp>
        <p:nvSpPr>
          <p:cNvPr id="8" name="QR code – heading"/>
          <p:cNvSpPr>
            <a:spLocks noGrp="1"/>
          </p:cNvSpPr>
          <p:nvPr>
            <p:ph type="body" sz="quarter" idx="22" hasCustomPrompt="1"/>
          </p:nvPr>
        </p:nvSpPr>
        <p:spPr>
          <a:xfrm>
            <a:off x="14408004" y="8460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Paper &amp; code</a:t>
            </a:r>
          </a:p>
        </p:txBody>
      </p:sp>
      <p:sp>
        <p:nvSpPr>
          <p:cNvPr id="9" name="QR code – picture"/>
          <p:cNvSpPr>
            <a:spLocks noGrp="1"/>
          </p:cNvSpPr>
          <p:nvPr>
            <p:ph type="pic" sz="quarter" idx="24" hasCustomPrompt="1"/>
          </p:nvPr>
        </p:nvSpPr>
        <p:spPr>
          <a:xfrm>
            <a:off x="15517908" y="9324000"/>
            <a:ext cx="3024000" cy="3024000"/>
          </a:xfrm>
          <a:prstGeom prst="roundRect">
            <a:avLst>
              <a:gd name="adj" fmla="val 4167"/>
            </a:avLst>
          </a:prstGeom>
          <a:solidFill>
            <a:schemeClr val="bg1"/>
          </a:solidFill>
          <a:ln w="9525">
            <a:solidFill>
              <a:srgbClr val="BFD9DD"/>
            </a:solidFill>
          </a:ln>
        </p:spPr>
        <p:txBody>
          <a:bodyPr lIns="0" tIns="0" rIns="0" bIns="0" anchor="ctr">
            <a:normAutofit/>
          </a:bodyPr>
          <a:lstStyle>
            <a:lvl1pPr marL="0" indent="0" algn="ctr">
              <a:lnSpc>
                <a:spcPct val="100000"/>
              </a:lnSpc>
              <a:spcBef>
                <a:spcPts val="0"/>
              </a:spcBef>
              <a:spcAft>
                <a:spcPts val="0"/>
              </a:spcAft>
              <a:buNone/>
              <a:defRPr sz="2000" b="0" i="0">
                <a:solidFill>
                  <a:schemeClr val="accent3"/>
                </a:solidFill>
              </a:defRPr>
            </a:lvl1pPr>
          </a:lstStyle>
          <a:p>
            <a:pPr lvl="0"/>
            <a:r>
              <a:rPr lang="en-GB" dirty="0"/>
              <a:t>Insert QR code</a:t>
            </a:r>
          </a:p>
        </p:txBody>
      </p:sp>
      <p:sp>
        <p:nvSpPr>
          <p:cNvPr id="10" name="Introduction – card &amp; text"/>
          <p:cNvSpPr>
            <a:spLocks noGrp="1"/>
          </p:cNvSpPr>
          <p:nvPr>
            <p:ph type="body" sz="quarter" idx="31" hasCustomPrompt="1"/>
          </p:nvPr>
        </p:nvSpPr>
        <p:spPr>
          <a:xfrm>
            <a:off x="1436386" y="13716000"/>
            <a:ext cx="5891809" cy="6480000"/>
          </a:xfrm>
          <a:prstGeom prst="roundRect">
            <a:avLst>
              <a:gd name="adj" fmla="val 3055"/>
            </a:avLst>
          </a:prstGeom>
          <a:solidFill>
            <a:schemeClr val="bg2"/>
          </a:solidFill>
          <a:ln w="12700">
            <a:solidFill>
              <a:srgbClr val="D2E6E9"/>
            </a:solidFill>
          </a:ln>
        </p:spPr>
        <p:txBody>
          <a:bodyPr lIns="324000" tIns="1152000" rIns="324000" bIns="324000" anchor="t">
            <a:normAutofit/>
          </a:bodyPr>
          <a:lstStyle>
            <a:lvl1pPr marL="342900" indent="-342900">
              <a:lnSpc>
                <a:spcPct val="100000"/>
              </a:lnSpc>
              <a:spcBef>
                <a:spcPts val="0"/>
              </a:spcBef>
              <a:spcAft>
                <a:spcPts val="900"/>
              </a:spcAft>
              <a:buClr>
                <a:schemeClr val="accent1"/>
              </a:buClr>
              <a:buSzPct val="110000"/>
              <a:buFont typeface="Arial"/>
              <a:buChar char="•"/>
              <a:defRPr sz="2800" b="0" i="0">
                <a:solidFill>
                  <a:schemeClr val="tx1"/>
                </a:solidFill>
              </a:defRPr>
            </a:lvl1pPr>
            <a:lvl2pPr marL="685800" indent="-342900">
              <a:lnSpc>
                <a:spcPct val="100000"/>
              </a:lnSpc>
              <a:spcBef>
                <a:spcPts val="0"/>
              </a:spcBef>
              <a:spcAft>
                <a:spcPts val="600"/>
              </a:spcAft>
              <a:buClr>
                <a:schemeClr val="accent1"/>
              </a:buClr>
              <a:buSzPct val="110000"/>
              <a:buFont typeface="Arial"/>
              <a:buChar char="–"/>
              <a:defRPr sz="2400" b="0" i="0">
                <a:solidFill>
                  <a:schemeClr val="tx1"/>
                </a:solidFill>
              </a:defRPr>
            </a:lvl2pPr>
            <a:lvl3pPr marL="1028700" indent="-342900">
              <a:lnSpc>
                <a:spcPct val="100000"/>
              </a:lnSpc>
              <a:spcBef>
                <a:spcPts val="0"/>
              </a:spcBef>
              <a:spcAft>
                <a:spcPts val="400"/>
              </a:spcAft>
              <a:buClr>
                <a:schemeClr val="accent1"/>
              </a:buClr>
              <a:buSzPct val="110000"/>
              <a:buFont typeface="Arial"/>
              <a:buChar char="–"/>
              <a:defRPr sz="2400" b="0" i="0">
                <a:solidFill>
                  <a:schemeClr val="tx1"/>
                </a:solidFill>
              </a:defRPr>
            </a:lvl3pPr>
          </a:lstStyle>
          <a:p>
            <a:pPr lvl="0"/>
            <a:r>
              <a:rPr lang="en-GB" dirty="0"/>
              <a:t>Motivation and problem statement</a:t>
            </a:r>
          </a:p>
          <a:p>
            <a:pPr lvl="0"/>
            <a:r>
              <a:rPr lang="en-GB" dirty="0"/>
              <a:t>Research question or objective</a:t>
            </a:r>
          </a:p>
          <a:p>
            <a:pPr lvl="0"/>
            <a:r>
              <a:rPr lang="en-GB" dirty="0"/>
              <a:t>Main contributions</a:t>
            </a:r>
          </a:p>
        </p:txBody>
      </p:sp>
      <p:sp>
        <p:nvSpPr>
          <p:cNvPr id="11" name="Introduction – heading"/>
          <p:cNvSpPr>
            <a:spLocks noGrp="1"/>
          </p:cNvSpPr>
          <p:nvPr>
            <p:ph type="body" sz="quarter" idx="30" hasCustomPrompt="1"/>
          </p:nvPr>
        </p:nvSpPr>
        <p:spPr>
          <a:xfrm>
            <a:off x="1760386" y="14004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Introduction</a:t>
            </a:r>
          </a:p>
        </p:txBody>
      </p:sp>
      <p:sp>
        <p:nvSpPr>
          <p:cNvPr id="12" name="Background – card &amp; text"/>
          <p:cNvSpPr>
            <a:spLocks noGrp="1"/>
          </p:cNvSpPr>
          <p:nvPr>
            <p:ph type="body" sz="quarter" idx="33" hasCustomPrompt="1"/>
          </p:nvPr>
        </p:nvSpPr>
        <p:spPr>
          <a:xfrm>
            <a:off x="1436386" y="20628000"/>
            <a:ext cx="5891809" cy="4644000"/>
          </a:xfrm>
          <a:prstGeom prst="roundRect">
            <a:avLst>
              <a:gd name="adj" fmla="val 3876"/>
            </a:avLst>
          </a:prstGeom>
          <a:solidFill>
            <a:schemeClr val="bg2"/>
          </a:solidFill>
          <a:ln w="12700">
            <a:solidFill>
              <a:srgbClr val="D2E6E9"/>
            </a:solidFill>
          </a:ln>
        </p:spPr>
        <p:txBody>
          <a:bodyPr lIns="324000" tIns="1152000" rIns="324000" bIns="324000" anchor="t">
            <a:normAutofit/>
          </a:bodyPr>
          <a:lstStyle>
            <a:lvl1pPr marL="342900" indent="-342900">
              <a:lnSpc>
                <a:spcPct val="100000"/>
              </a:lnSpc>
              <a:spcBef>
                <a:spcPts val="0"/>
              </a:spcBef>
              <a:spcAft>
                <a:spcPts val="900"/>
              </a:spcAft>
              <a:buClr>
                <a:schemeClr val="accent1"/>
              </a:buClr>
              <a:buSzPct val="110000"/>
              <a:buFont typeface="Arial"/>
              <a:buChar char="•"/>
              <a:defRPr sz="2800" b="0" i="0">
                <a:solidFill>
                  <a:schemeClr val="tx1"/>
                </a:solidFill>
              </a:defRPr>
            </a:lvl1pPr>
            <a:lvl2pPr marL="685800" indent="-342900">
              <a:lnSpc>
                <a:spcPct val="100000"/>
              </a:lnSpc>
              <a:spcBef>
                <a:spcPts val="0"/>
              </a:spcBef>
              <a:spcAft>
                <a:spcPts val="600"/>
              </a:spcAft>
              <a:buClr>
                <a:schemeClr val="accent1"/>
              </a:buClr>
              <a:buSzPct val="110000"/>
              <a:buFont typeface="Arial"/>
              <a:buChar char="–"/>
              <a:defRPr sz="2400" b="0" i="0">
                <a:solidFill>
                  <a:schemeClr val="tx1"/>
                </a:solidFill>
              </a:defRPr>
            </a:lvl2pPr>
            <a:lvl3pPr marL="1028700" indent="-342900">
              <a:lnSpc>
                <a:spcPct val="100000"/>
              </a:lnSpc>
              <a:spcBef>
                <a:spcPts val="0"/>
              </a:spcBef>
              <a:spcAft>
                <a:spcPts val="400"/>
              </a:spcAft>
              <a:buClr>
                <a:schemeClr val="accent1"/>
              </a:buClr>
              <a:buSzPct val="110000"/>
              <a:buFont typeface="Arial"/>
              <a:buChar char="–"/>
              <a:defRPr sz="2400" b="0" i="0">
                <a:solidFill>
                  <a:schemeClr val="tx1"/>
                </a:solidFill>
              </a:defRPr>
            </a:lvl3pPr>
          </a:lstStyle>
          <a:p>
            <a:pPr lvl="0"/>
            <a:r>
              <a:rPr lang="en-GB" dirty="0"/>
              <a:t>Key related work [1]–[3]</a:t>
            </a:r>
          </a:p>
          <a:p>
            <a:pPr lvl="0"/>
            <a:r>
              <a:rPr lang="en-GB" dirty="0"/>
              <a:t>What existing approaches do not address</a:t>
            </a:r>
          </a:p>
          <a:p>
            <a:pPr lvl="0"/>
            <a:r>
              <a:rPr lang="en-GB" dirty="0"/>
              <a:t>Definitions and notation</a:t>
            </a:r>
          </a:p>
        </p:txBody>
      </p:sp>
      <p:sp>
        <p:nvSpPr>
          <p:cNvPr id="13" name="Background – heading"/>
          <p:cNvSpPr>
            <a:spLocks noGrp="1"/>
          </p:cNvSpPr>
          <p:nvPr>
            <p:ph type="body" sz="quarter" idx="32" hasCustomPrompt="1"/>
          </p:nvPr>
        </p:nvSpPr>
        <p:spPr>
          <a:xfrm>
            <a:off x="1760386" y="20916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Background</a:t>
            </a:r>
          </a:p>
        </p:txBody>
      </p:sp>
      <p:sp>
        <p:nvSpPr>
          <p:cNvPr id="14" name="Methodology – card &amp; text"/>
          <p:cNvSpPr>
            <a:spLocks noGrp="1"/>
          </p:cNvSpPr>
          <p:nvPr>
            <p:ph type="body" sz="quarter" idx="35" hasCustomPrompt="1"/>
          </p:nvPr>
        </p:nvSpPr>
        <p:spPr>
          <a:xfrm>
            <a:off x="7760195" y="13716000"/>
            <a:ext cx="5891809" cy="6480000"/>
          </a:xfrm>
          <a:prstGeom prst="roundRect">
            <a:avLst>
              <a:gd name="adj" fmla="val 3055"/>
            </a:avLst>
          </a:prstGeom>
          <a:solidFill>
            <a:schemeClr val="bg2"/>
          </a:solidFill>
          <a:ln w="12700">
            <a:solidFill>
              <a:srgbClr val="D2E6E9"/>
            </a:solidFill>
          </a:ln>
        </p:spPr>
        <p:txBody>
          <a:bodyPr lIns="324000" tIns="3780000" rIns="324000" bIns="252000" anchor="t">
            <a:normAutofit/>
          </a:bodyPr>
          <a:lstStyle>
            <a:lvl1pPr marL="342900" indent="-342900">
              <a:lnSpc>
                <a:spcPct val="100000"/>
              </a:lnSpc>
              <a:spcBef>
                <a:spcPts val="0"/>
              </a:spcBef>
              <a:spcAft>
                <a:spcPts val="900"/>
              </a:spcAft>
              <a:buClr>
                <a:schemeClr val="accent1"/>
              </a:buClr>
              <a:buSzPct val="110000"/>
              <a:buFont typeface="Arial"/>
              <a:buChar char="•"/>
              <a:defRPr sz="2800" b="0" i="0">
                <a:solidFill>
                  <a:schemeClr val="tx1"/>
                </a:solidFill>
              </a:defRPr>
            </a:lvl1pPr>
            <a:lvl2pPr marL="685800" indent="-342900">
              <a:lnSpc>
                <a:spcPct val="100000"/>
              </a:lnSpc>
              <a:spcBef>
                <a:spcPts val="0"/>
              </a:spcBef>
              <a:spcAft>
                <a:spcPts val="600"/>
              </a:spcAft>
              <a:buClr>
                <a:schemeClr val="accent1"/>
              </a:buClr>
              <a:buSzPct val="110000"/>
              <a:buFont typeface="Arial"/>
              <a:buChar char="–"/>
              <a:defRPr sz="2400" b="0" i="0">
                <a:solidFill>
                  <a:schemeClr val="tx1"/>
                </a:solidFill>
              </a:defRPr>
            </a:lvl2pPr>
            <a:lvl3pPr marL="1028700" indent="-342900">
              <a:lnSpc>
                <a:spcPct val="100000"/>
              </a:lnSpc>
              <a:spcBef>
                <a:spcPts val="0"/>
              </a:spcBef>
              <a:spcAft>
                <a:spcPts val="400"/>
              </a:spcAft>
              <a:buClr>
                <a:schemeClr val="accent1"/>
              </a:buClr>
              <a:buSzPct val="110000"/>
              <a:buFont typeface="Arial"/>
              <a:buChar char="–"/>
              <a:defRPr sz="2400" b="0" i="0">
                <a:solidFill>
                  <a:schemeClr val="tx1"/>
                </a:solidFill>
              </a:defRPr>
            </a:lvl3pPr>
          </a:lstStyle>
          <a:p>
            <a:pPr lvl="0"/>
            <a:r>
              <a:rPr lang="en-GB" dirty="0"/>
              <a:t>Fig. 1 – caption of the figure above (italic)</a:t>
            </a:r>
          </a:p>
          <a:p>
            <a:pPr lvl="0"/>
            <a:r>
              <a:rPr lang="en-GB" dirty="0"/>
              <a:t>Architecture or algorithm at a high level</a:t>
            </a:r>
          </a:p>
          <a:p>
            <a:pPr lvl="0"/>
            <a:r>
              <a:rPr lang="en-GB" dirty="0"/>
              <a:t>Key design decisions and assumptions</a:t>
            </a:r>
          </a:p>
        </p:txBody>
      </p:sp>
      <p:sp>
        <p:nvSpPr>
          <p:cNvPr id="15" name="Methodology – heading"/>
          <p:cNvSpPr>
            <a:spLocks noGrp="1"/>
          </p:cNvSpPr>
          <p:nvPr>
            <p:ph type="body" sz="quarter" idx="34" hasCustomPrompt="1"/>
          </p:nvPr>
        </p:nvSpPr>
        <p:spPr>
          <a:xfrm>
            <a:off x="8084195" y="14004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Methodology</a:t>
            </a:r>
          </a:p>
        </p:txBody>
      </p:sp>
      <p:sp>
        <p:nvSpPr>
          <p:cNvPr id="16" name="Methodology – figure"/>
          <p:cNvSpPr>
            <a:spLocks noGrp="1"/>
          </p:cNvSpPr>
          <p:nvPr>
            <p:ph type="pic" sz="quarter" idx="36" hasCustomPrompt="1"/>
          </p:nvPr>
        </p:nvSpPr>
        <p:spPr>
          <a:xfrm>
            <a:off x="8084195" y="14868000"/>
            <a:ext cx="5243809" cy="2520000"/>
          </a:xfrm>
          <a:prstGeom prst="roundRect">
            <a:avLst>
              <a:gd name="adj" fmla="val 5000"/>
            </a:avLst>
          </a:prstGeom>
          <a:solidFill>
            <a:schemeClr val="bg1"/>
          </a:solidFill>
          <a:ln w="9525">
            <a:solidFill>
              <a:srgbClr val="BFD9DD"/>
            </a:solidFill>
          </a:ln>
        </p:spPr>
        <p:txBody>
          <a:bodyPr lIns="0" tIns="0" rIns="0" bIns="0" anchor="ctr">
            <a:normAutofit/>
          </a:bodyPr>
          <a:lstStyle>
            <a:lvl1pPr marL="0" indent="0" algn="ctr">
              <a:lnSpc>
                <a:spcPct val="100000"/>
              </a:lnSpc>
              <a:spcBef>
                <a:spcPts val="0"/>
              </a:spcBef>
              <a:spcAft>
                <a:spcPts val="0"/>
              </a:spcAft>
              <a:buNone/>
              <a:defRPr sz="2000" b="0" i="0">
                <a:solidFill>
                  <a:schemeClr val="accent3"/>
                </a:solidFill>
              </a:defRPr>
            </a:lvl1pPr>
          </a:lstStyle>
          <a:p>
            <a:pPr lvl="0"/>
            <a:r>
              <a:rPr lang="en-GB" dirty="0"/>
              <a:t>Insert figure or diagram</a:t>
            </a:r>
          </a:p>
        </p:txBody>
      </p:sp>
      <p:sp>
        <p:nvSpPr>
          <p:cNvPr id="17" name="Implementation – card &amp; text"/>
          <p:cNvSpPr>
            <a:spLocks noGrp="1"/>
          </p:cNvSpPr>
          <p:nvPr>
            <p:ph type="body" sz="quarter" idx="38" hasCustomPrompt="1"/>
          </p:nvPr>
        </p:nvSpPr>
        <p:spPr>
          <a:xfrm>
            <a:off x="7760195" y="20628000"/>
            <a:ext cx="5891809" cy="4644000"/>
          </a:xfrm>
          <a:prstGeom prst="roundRect">
            <a:avLst>
              <a:gd name="adj" fmla="val 3876"/>
            </a:avLst>
          </a:prstGeom>
          <a:solidFill>
            <a:schemeClr val="bg2"/>
          </a:solidFill>
          <a:ln w="12700">
            <a:solidFill>
              <a:srgbClr val="D2E6E9"/>
            </a:solidFill>
          </a:ln>
        </p:spPr>
        <p:txBody>
          <a:bodyPr lIns="324000" tIns="1152000" rIns="324000" bIns="324000" anchor="t">
            <a:normAutofit/>
          </a:bodyPr>
          <a:lstStyle>
            <a:lvl1pPr marL="342900" indent="-342900">
              <a:lnSpc>
                <a:spcPct val="100000"/>
              </a:lnSpc>
              <a:spcBef>
                <a:spcPts val="0"/>
              </a:spcBef>
              <a:spcAft>
                <a:spcPts val="900"/>
              </a:spcAft>
              <a:buClr>
                <a:schemeClr val="accent1"/>
              </a:buClr>
              <a:buSzPct val="110000"/>
              <a:buFont typeface="Arial"/>
              <a:buChar char="•"/>
              <a:defRPr sz="2800" b="0" i="0">
                <a:solidFill>
                  <a:schemeClr val="tx1"/>
                </a:solidFill>
              </a:defRPr>
            </a:lvl1pPr>
            <a:lvl2pPr marL="685800" indent="-342900">
              <a:lnSpc>
                <a:spcPct val="100000"/>
              </a:lnSpc>
              <a:spcBef>
                <a:spcPts val="0"/>
              </a:spcBef>
              <a:spcAft>
                <a:spcPts val="600"/>
              </a:spcAft>
              <a:buClr>
                <a:schemeClr val="accent1"/>
              </a:buClr>
              <a:buSzPct val="110000"/>
              <a:buFont typeface="Arial"/>
              <a:buChar char="–"/>
              <a:defRPr sz="2400" b="0" i="0">
                <a:solidFill>
                  <a:schemeClr val="tx1"/>
                </a:solidFill>
              </a:defRPr>
            </a:lvl2pPr>
            <a:lvl3pPr marL="1028700" indent="-342900">
              <a:lnSpc>
                <a:spcPct val="100000"/>
              </a:lnSpc>
              <a:spcBef>
                <a:spcPts val="0"/>
              </a:spcBef>
              <a:spcAft>
                <a:spcPts val="400"/>
              </a:spcAft>
              <a:buClr>
                <a:schemeClr val="accent1"/>
              </a:buClr>
              <a:buSzPct val="110000"/>
              <a:buFont typeface="Arial"/>
              <a:buChar char="–"/>
              <a:defRPr sz="2400" b="0" i="0">
                <a:solidFill>
                  <a:schemeClr val="tx1"/>
                </a:solidFill>
              </a:defRPr>
            </a:lvl3pPr>
          </a:lstStyle>
          <a:p>
            <a:pPr lvl="0"/>
            <a:r>
              <a:rPr lang="en-GB" dirty="0"/>
              <a:t>Platform, ledger and consensus protocol</a:t>
            </a:r>
          </a:p>
          <a:p>
            <a:pPr lvl="0"/>
            <a:r>
              <a:rPr lang="en-GB" dirty="0"/>
              <a:t>Dataset, workload or test network</a:t>
            </a:r>
          </a:p>
          <a:p>
            <a:pPr lvl="0"/>
            <a:r>
              <a:rPr lang="en-GB" dirty="0"/>
              <a:t>Metrics and baselines</a:t>
            </a:r>
          </a:p>
        </p:txBody>
      </p:sp>
      <p:sp>
        <p:nvSpPr>
          <p:cNvPr id="18" name="Implementation – heading"/>
          <p:cNvSpPr>
            <a:spLocks noGrp="1"/>
          </p:cNvSpPr>
          <p:nvPr>
            <p:ph type="body" sz="quarter" idx="37" hasCustomPrompt="1"/>
          </p:nvPr>
        </p:nvSpPr>
        <p:spPr>
          <a:xfrm>
            <a:off x="8084195" y="20916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Implementation</a:t>
            </a:r>
          </a:p>
        </p:txBody>
      </p:sp>
      <p:sp>
        <p:nvSpPr>
          <p:cNvPr id="19" name="Results – card &amp; text"/>
          <p:cNvSpPr>
            <a:spLocks noGrp="1"/>
          </p:cNvSpPr>
          <p:nvPr>
            <p:ph type="body" sz="quarter" idx="40" hasCustomPrompt="1"/>
          </p:nvPr>
        </p:nvSpPr>
        <p:spPr>
          <a:xfrm>
            <a:off x="14084004" y="13716000"/>
            <a:ext cx="5891809" cy="6480000"/>
          </a:xfrm>
          <a:prstGeom prst="roundRect">
            <a:avLst>
              <a:gd name="adj" fmla="val 3055"/>
            </a:avLst>
          </a:prstGeom>
          <a:solidFill>
            <a:schemeClr val="bg2"/>
          </a:solidFill>
          <a:ln w="12700">
            <a:solidFill>
              <a:srgbClr val="D2E6E9"/>
            </a:solidFill>
          </a:ln>
        </p:spPr>
        <p:txBody>
          <a:bodyPr lIns="324000" tIns="4248000" rIns="324000" bIns="252000" anchor="t">
            <a:normAutofit/>
          </a:bodyPr>
          <a:lstStyle>
            <a:lvl1pPr marL="342900" indent="-342900">
              <a:lnSpc>
                <a:spcPct val="100000"/>
              </a:lnSpc>
              <a:spcBef>
                <a:spcPts val="0"/>
              </a:spcBef>
              <a:spcAft>
                <a:spcPts val="900"/>
              </a:spcAft>
              <a:buClr>
                <a:schemeClr val="accent1"/>
              </a:buClr>
              <a:buSzPct val="110000"/>
              <a:buFont typeface="Arial"/>
              <a:buChar char="•"/>
              <a:defRPr sz="2800" b="0" i="0">
                <a:solidFill>
                  <a:schemeClr val="tx1"/>
                </a:solidFill>
              </a:defRPr>
            </a:lvl1pPr>
            <a:lvl2pPr marL="685800" indent="-342900">
              <a:lnSpc>
                <a:spcPct val="100000"/>
              </a:lnSpc>
              <a:spcBef>
                <a:spcPts val="0"/>
              </a:spcBef>
              <a:spcAft>
                <a:spcPts val="600"/>
              </a:spcAft>
              <a:buClr>
                <a:schemeClr val="accent1"/>
              </a:buClr>
              <a:buSzPct val="110000"/>
              <a:buFont typeface="Arial"/>
              <a:buChar char="–"/>
              <a:defRPr sz="2400" b="0" i="0">
                <a:solidFill>
                  <a:schemeClr val="tx1"/>
                </a:solidFill>
              </a:defRPr>
            </a:lvl2pPr>
            <a:lvl3pPr marL="1028700" indent="-342900">
              <a:lnSpc>
                <a:spcPct val="100000"/>
              </a:lnSpc>
              <a:spcBef>
                <a:spcPts val="0"/>
              </a:spcBef>
              <a:spcAft>
                <a:spcPts val="400"/>
              </a:spcAft>
              <a:buClr>
                <a:schemeClr val="accent1"/>
              </a:buClr>
              <a:buSzPct val="110000"/>
              <a:buFont typeface="Arial"/>
              <a:buChar char="–"/>
              <a:defRPr sz="2400" b="0" i="0">
                <a:solidFill>
                  <a:schemeClr val="tx1"/>
                </a:solidFill>
              </a:defRPr>
            </a:lvl3pPr>
          </a:lstStyle>
          <a:p>
            <a:pPr lvl="0"/>
            <a:r>
              <a:rPr lang="en-GB" dirty="0"/>
              <a:t>Fig. 2 – caption of the figure above (italic)</a:t>
            </a:r>
          </a:p>
          <a:p>
            <a:pPr lvl="0"/>
            <a:r>
              <a:rPr lang="en-GB" dirty="0"/>
              <a:t>Main finding first, with numbers</a:t>
            </a:r>
          </a:p>
        </p:txBody>
      </p:sp>
      <p:sp>
        <p:nvSpPr>
          <p:cNvPr id="20" name="Results – heading"/>
          <p:cNvSpPr>
            <a:spLocks noGrp="1"/>
          </p:cNvSpPr>
          <p:nvPr>
            <p:ph type="body" sz="quarter" idx="39" hasCustomPrompt="1"/>
          </p:nvPr>
        </p:nvSpPr>
        <p:spPr>
          <a:xfrm>
            <a:off x="14408004" y="14004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4000" b="1" i="0">
                <a:solidFill>
                  <a:schemeClr val="tx1"/>
                </a:solidFill>
              </a:defRPr>
            </a:lvl1pPr>
            <a:lvl2pPr marL="576000" indent="-576000">
              <a:lnSpc>
                <a:spcPct val="100000"/>
              </a:lnSpc>
              <a:spcBef>
                <a:spcPts val="0"/>
              </a:spcBef>
              <a:spcAft>
                <a:spcPts val="0"/>
              </a:spcAft>
              <a:buNone/>
              <a:defRPr sz="4000" b="1" i="0">
                <a:solidFill>
                  <a:schemeClr val="tx1"/>
                </a:solidFill>
              </a:defRPr>
            </a:lvl2pPr>
          </a:lstStyle>
          <a:p>
            <a:pPr lvl="0"/>
            <a:r>
              <a:rPr lang="en-GB" dirty="0"/>
              <a:t>Results</a:t>
            </a:r>
          </a:p>
        </p:txBody>
      </p:sp>
      <p:sp>
        <p:nvSpPr>
          <p:cNvPr id="21" name="Results – figure"/>
          <p:cNvSpPr>
            <a:spLocks noGrp="1"/>
          </p:cNvSpPr>
          <p:nvPr>
            <p:ph type="pic" sz="quarter" idx="41" hasCustomPrompt="1"/>
          </p:nvPr>
        </p:nvSpPr>
        <p:spPr>
          <a:xfrm>
            <a:off x="14408004" y="14868000"/>
            <a:ext cx="5243809" cy="2988000"/>
          </a:xfrm>
          <a:prstGeom prst="roundRect">
            <a:avLst>
              <a:gd name="adj" fmla="val 4217"/>
            </a:avLst>
          </a:prstGeom>
          <a:solidFill>
            <a:schemeClr val="bg1"/>
          </a:solidFill>
          <a:ln w="9525">
            <a:solidFill>
              <a:srgbClr val="BFD9DD"/>
            </a:solidFill>
          </a:ln>
        </p:spPr>
        <p:txBody>
          <a:bodyPr lIns="0" tIns="0" rIns="0" bIns="0" anchor="ctr">
            <a:normAutofit/>
          </a:bodyPr>
          <a:lstStyle>
            <a:lvl1pPr marL="0" indent="0" algn="ctr">
              <a:lnSpc>
                <a:spcPct val="100000"/>
              </a:lnSpc>
              <a:spcBef>
                <a:spcPts val="0"/>
              </a:spcBef>
              <a:spcAft>
                <a:spcPts val="0"/>
              </a:spcAft>
              <a:buNone/>
              <a:defRPr sz="2000" b="0" i="0">
                <a:solidFill>
                  <a:schemeClr val="accent3"/>
                </a:solidFill>
              </a:defRPr>
            </a:lvl1pPr>
          </a:lstStyle>
          <a:p>
            <a:pPr lvl="0"/>
            <a:r>
              <a:rPr lang="en-GB" dirty="0"/>
              <a:t>Insert chart, table or figure</a:t>
            </a:r>
          </a:p>
        </p:txBody>
      </p:sp>
      <p:sp>
        <p:nvSpPr>
          <p:cNvPr id="22" name="Conclusions – card &amp; text"/>
          <p:cNvSpPr>
            <a:spLocks noGrp="1"/>
          </p:cNvSpPr>
          <p:nvPr>
            <p:ph type="body" sz="quarter" idx="43" hasCustomPrompt="1"/>
          </p:nvPr>
        </p:nvSpPr>
        <p:spPr>
          <a:xfrm>
            <a:off x="14084004" y="20628000"/>
            <a:ext cx="5891809" cy="4644000"/>
          </a:xfrm>
          <a:prstGeom prst="roundRect">
            <a:avLst>
              <a:gd name="adj" fmla="val 3876"/>
            </a:avLst>
          </a:prstGeom>
          <a:solidFill>
            <a:schemeClr val="tx1"/>
          </a:solidFill>
          <a:ln>
            <a:noFill/>
          </a:ln>
        </p:spPr>
        <p:txBody>
          <a:bodyPr lIns="324000" tIns="1152000" rIns="324000" bIns="324000" anchor="t">
            <a:normAutofit/>
          </a:bodyPr>
          <a:lstStyle>
            <a:lvl1pPr marL="342900" indent="-342900">
              <a:lnSpc>
                <a:spcPct val="100000"/>
              </a:lnSpc>
              <a:spcBef>
                <a:spcPts val="0"/>
              </a:spcBef>
              <a:spcAft>
                <a:spcPts val="900"/>
              </a:spcAft>
              <a:buClr>
                <a:schemeClr val="accent2"/>
              </a:buClr>
              <a:buSzPct val="110000"/>
              <a:buFont typeface="Arial"/>
              <a:buChar char="•"/>
              <a:defRPr sz="2800" b="0" i="0">
                <a:solidFill>
                  <a:schemeClr val="bg1"/>
                </a:solidFill>
              </a:defRPr>
            </a:lvl1pPr>
            <a:lvl2pPr marL="685800" indent="-342900">
              <a:lnSpc>
                <a:spcPct val="100000"/>
              </a:lnSpc>
              <a:spcBef>
                <a:spcPts val="0"/>
              </a:spcBef>
              <a:spcAft>
                <a:spcPts val="600"/>
              </a:spcAft>
              <a:buClr>
                <a:schemeClr val="accent2"/>
              </a:buClr>
              <a:buSzPct val="110000"/>
              <a:buFont typeface="Arial"/>
              <a:buChar char="–"/>
              <a:defRPr sz="2400" b="0" i="0">
                <a:solidFill>
                  <a:schemeClr val="bg1"/>
                </a:solidFill>
              </a:defRPr>
            </a:lvl2pPr>
            <a:lvl3pPr marL="1028700" indent="-342900">
              <a:lnSpc>
                <a:spcPct val="100000"/>
              </a:lnSpc>
              <a:spcBef>
                <a:spcPts val="0"/>
              </a:spcBef>
              <a:spcAft>
                <a:spcPts val="400"/>
              </a:spcAft>
              <a:buClr>
                <a:schemeClr val="accent2"/>
              </a:buClr>
              <a:buSzPct val="110000"/>
              <a:buFont typeface="Arial"/>
              <a:buChar char="–"/>
              <a:defRPr sz="2400" b="0" i="0">
                <a:solidFill>
                  <a:schemeClr val="bg1"/>
                </a:solidFill>
              </a:defRPr>
            </a:lvl3pPr>
          </a:lstStyle>
          <a:p>
            <a:pPr lvl="0"/>
            <a:r>
              <a:rPr lang="en-GB" dirty="0"/>
              <a:t>Contribution and key result</a:t>
            </a:r>
          </a:p>
          <a:p>
            <a:pPr lvl="0"/>
            <a:r>
              <a:rPr lang="en-GB" dirty="0"/>
              <a:t>Limitations and open questions</a:t>
            </a:r>
          </a:p>
          <a:p>
            <a:pPr lvl="0"/>
            <a:r>
              <a:rPr lang="en-GB" dirty="0"/>
              <a:t>Next steps</a:t>
            </a:r>
          </a:p>
        </p:txBody>
      </p:sp>
      <p:sp>
        <p:nvSpPr>
          <p:cNvPr id="23" name="Conclusions – heading"/>
          <p:cNvSpPr>
            <a:spLocks noGrp="1"/>
          </p:cNvSpPr>
          <p:nvPr>
            <p:ph type="body" sz="quarter" idx="42" hasCustomPrompt="1"/>
          </p:nvPr>
        </p:nvSpPr>
        <p:spPr>
          <a:xfrm>
            <a:off x="14408004" y="20916000"/>
            <a:ext cx="5243809" cy="720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3"/>
              </a:buBlip>
              <a:defRPr sz="4000" b="1" i="0">
                <a:solidFill>
                  <a:schemeClr val="bg1"/>
                </a:solidFill>
              </a:defRPr>
            </a:lvl1pPr>
            <a:lvl2pPr marL="576000" indent="-576000">
              <a:lnSpc>
                <a:spcPct val="100000"/>
              </a:lnSpc>
              <a:spcBef>
                <a:spcPts val="0"/>
              </a:spcBef>
              <a:spcAft>
                <a:spcPts val="0"/>
              </a:spcAft>
              <a:buNone/>
              <a:defRPr sz="4000" b="1" i="0">
                <a:solidFill>
                  <a:schemeClr val="bg1"/>
                </a:solidFill>
              </a:defRPr>
            </a:lvl2pPr>
          </a:lstStyle>
          <a:p>
            <a:pPr lvl="0"/>
            <a:r>
              <a:rPr lang="en-GB" dirty="0"/>
              <a:t>Conclusions</a:t>
            </a:r>
          </a:p>
        </p:txBody>
      </p:sp>
      <p:sp>
        <p:nvSpPr>
          <p:cNvPr id="24" name="References – card &amp; text"/>
          <p:cNvSpPr>
            <a:spLocks noGrp="1"/>
          </p:cNvSpPr>
          <p:nvPr>
            <p:ph type="body" sz="quarter" idx="45" hasCustomPrompt="1"/>
          </p:nvPr>
        </p:nvSpPr>
        <p:spPr>
          <a:xfrm>
            <a:off x="1436386" y="25704000"/>
            <a:ext cx="18539427" cy="2520000"/>
          </a:xfrm>
          <a:prstGeom prst="roundRect">
            <a:avLst>
              <a:gd name="adj" fmla="val 7143"/>
            </a:avLst>
          </a:prstGeom>
          <a:solidFill>
            <a:schemeClr val="bg2"/>
          </a:solidFill>
          <a:ln w="12700">
            <a:solidFill>
              <a:srgbClr val="D2E6E9"/>
            </a:solidFill>
          </a:ln>
        </p:spPr>
        <p:txBody>
          <a:bodyPr lIns="324000" tIns="900000" rIns="324000" bIns="180000" numCol="3" spcCol="432000" anchor="t">
            <a:normAutofit/>
          </a:bodyPr>
          <a:lstStyle>
            <a:lvl1pPr marL="0" indent="0">
              <a:lnSpc>
                <a:spcPct val="100000"/>
              </a:lnSpc>
              <a:spcBef>
                <a:spcPts val="0"/>
              </a:spcBef>
              <a:spcAft>
                <a:spcPts val="400"/>
              </a:spcAft>
              <a:buNone/>
              <a:defRPr sz="2000" b="0" i="0">
                <a:solidFill>
                  <a:schemeClr val="tx1"/>
                </a:solidFill>
              </a:defRPr>
            </a:lvl1pPr>
          </a:lstStyle>
          <a:p>
            <a:pPr lvl="0"/>
            <a:r>
              <a:rPr lang="en-GB" dirty="0"/>
              <a:t>[1] A. Author, B. Author, “Title of the referenced work,” Conference or Journal, 20XX.</a:t>
            </a:r>
          </a:p>
          <a:p>
            <a:pPr lvl="0"/>
            <a:r>
              <a:rPr lang="en-GB" dirty="0"/>
              <a:t>Acknowledgements: funding bodies, grant numbers, collaborators.</a:t>
            </a:r>
          </a:p>
        </p:txBody>
      </p:sp>
      <p:sp>
        <p:nvSpPr>
          <p:cNvPr id="25" name="References – heading"/>
          <p:cNvSpPr>
            <a:spLocks noGrp="1"/>
          </p:cNvSpPr>
          <p:nvPr>
            <p:ph type="body" sz="quarter" idx="44" hasCustomPrompt="1"/>
          </p:nvPr>
        </p:nvSpPr>
        <p:spPr>
          <a:xfrm>
            <a:off x="1760386" y="25920000"/>
            <a:ext cx="17891427" cy="576000"/>
          </a:xfrm>
          <a:prstGeom prst="rect">
            <a:avLst/>
          </a:prstGeom>
          <a:noFill/>
          <a:ln>
            <a:noFill/>
          </a:ln>
        </p:spPr>
        <p:txBody>
          <a:bodyPr lIns="0" tIns="0" rIns="0" bIns="0" anchor="ctr">
            <a:normAutofit/>
          </a:bodyPr>
          <a:lstStyle>
            <a:lvl1pPr marL="576000" indent="-576000">
              <a:lnSpc>
                <a:spcPct val="100000"/>
              </a:lnSpc>
              <a:spcBef>
                <a:spcPts val="0"/>
              </a:spcBef>
              <a:spcAft>
                <a:spcPts val="0"/>
              </a:spcAft>
              <a:buSzPct val="100000"/>
              <a:buBlip>
                <a:blip r:embed="rId2"/>
              </a:buBlip>
              <a:defRPr sz="3200" b="1" i="0">
                <a:solidFill>
                  <a:schemeClr val="tx1"/>
                </a:solidFill>
              </a:defRPr>
            </a:lvl1pPr>
            <a:lvl2pPr marL="576000" indent="-576000">
              <a:lnSpc>
                <a:spcPct val="100000"/>
              </a:lnSpc>
              <a:spcBef>
                <a:spcPts val="0"/>
              </a:spcBef>
              <a:spcAft>
                <a:spcPts val="0"/>
              </a:spcAft>
              <a:buNone/>
              <a:defRPr sz="3200" b="1" i="0">
                <a:solidFill>
                  <a:schemeClr val="tx1"/>
                </a:solidFill>
              </a:defRPr>
            </a:lvl2pPr>
          </a:lstStyle>
          <a:p>
            <a:pPr lvl="0"/>
            <a:r>
              <a:rPr lang="en-GB" dirty="0"/>
              <a:t>References &amp; acknowledgements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DLT Poster – free-form (title + authors)">
    <p:spTree>
      <p:nvGrpSpPr>
        <p:cNvPr id="1" name=""/>
        <p:cNvGrpSpPr/>
        <p:nvPr/>
      </p:nvGrpSpPr>
      <p:grpSpPr>
        <a:xfrm>
          <a:off x="0" y="0"/>
          <a:ext cx="0" cy="0"/>
          <a:chOff x="0" y="0"/>
          <a:chExt cx="0" cy="0"/>
        </a:xfrm>
      </p:grpSpPr>
      <p:sp>
        <p:nvSpPr>
          <p:cNvPr id="2" name="Paper ID and session"/>
          <p:cNvSpPr>
            <a:spLocks noGrp="1"/>
          </p:cNvSpPr>
          <p:nvPr>
            <p:ph type="body" sz="quarter" idx="12" hasCustomPrompt="1"/>
          </p:nvPr>
        </p:nvSpPr>
        <p:spPr>
          <a:xfrm>
            <a:off x="1436386" y="3492000"/>
            <a:ext cx="18539427" cy="360000"/>
          </a:xfrm>
          <a:prstGeom prst="rect">
            <a:avLst/>
          </a:prstGeom>
        </p:spPr>
        <p:txBody>
          <a:bodyPr lIns="0" tIns="0" rIns="0" bIns="0" anchor="b">
            <a:normAutofit/>
          </a:bodyPr>
          <a:lstStyle>
            <a:lvl1pPr marL="0" indent="0">
              <a:lnSpc>
                <a:spcPct val="100000"/>
              </a:lnSpc>
              <a:spcBef>
                <a:spcPts val="0"/>
              </a:spcBef>
              <a:spcAft>
                <a:spcPts val="0"/>
              </a:spcAft>
              <a:buNone/>
              <a:defRPr sz="2400" b="1" i="0">
                <a:solidFill>
                  <a:schemeClr val="accent3"/>
                </a:solidFill>
              </a:defRPr>
            </a:lvl1pPr>
          </a:lstStyle>
          <a:p>
            <a:pPr lvl="0"/>
            <a:r>
              <a:rPr lang="en-GB" dirty="0"/>
              <a:t>Paper ID 000  ·  Poster session X  ·  IEEE ICDLT 2026, Alcobaça, Portugal, 3–5 December 2026</a:t>
            </a:r>
          </a:p>
        </p:txBody>
      </p:sp>
      <p:sp>
        <p:nvSpPr>
          <p:cNvPr id="3" name="Title"/>
          <p:cNvSpPr>
            <a:spLocks noGrp="1"/>
          </p:cNvSpPr>
          <p:nvPr>
            <p:ph type="title" hasCustomPrompt="1"/>
          </p:nvPr>
        </p:nvSpPr>
        <p:spPr>
          <a:xfrm>
            <a:off x="1436386" y="3888000"/>
            <a:ext cx="18539427" cy="2232000"/>
          </a:xfrm>
          <a:prstGeom prst="rect">
            <a:avLst/>
          </a:prstGeom>
        </p:spPr>
        <p:txBody>
          <a:bodyPr lIns="0" tIns="0" rIns="0" bIns="0" anchor="b">
            <a:normAutofit/>
          </a:bodyPr>
          <a:lstStyle>
            <a:lvl1pPr>
              <a:lnSpc>
                <a:spcPct val="92000"/>
              </a:lnSpc>
              <a:spcBef>
                <a:spcPts val="0"/>
              </a:spcBef>
              <a:spcAft>
                <a:spcPts val="0"/>
              </a:spcAft>
              <a:defRPr sz="7200" b="1">
                <a:solidFill>
                  <a:schemeClr val="tx1"/>
                </a:solidFill>
              </a:defRPr>
            </a:lvl1pPr>
          </a:lstStyle>
          <a:p>
            <a:r>
              <a:rPr lang="en-GB" dirty="0"/>
              <a:t>Poster title – maximum two lines (Arial, 72 pt, bold)</a:t>
            </a:r>
          </a:p>
        </p:txBody>
      </p:sp>
      <p:sp>
        <p:nvSpPr>
          <p:cNvPr id="4" name="Authors and affiliations"/>
          <p:cNvSpPr>
            <a:spLocks noGrp="1"/>
          </p:cNvSpPr>
          <p:nvPr>
            <p:ph idx="11" hasCustomPrompt="1"/>
          </p:nvPr>
        </p:nvSpPr>
        <p:spPr>
          <a:xfrm>
            <a:off x="1436386" y="6192000"/>
            <a:ext cx="18539427" cy="1800000"/>
          </a:xfrm>
          <a:prstGeom prst="rect">
            <a:avLst/>
          </a:prstGeom>
        </p:spPr>
        <p:txBody>
          <a:bodyPr lIns="0" tIns="0" rIns="0" bIns="0" anchor="t">
            <a:normAutofit/>
          </a:bodyPr>
          <a:lstStyle>
            <a:lvl1pPr marL="0" indent="0">
              <a:lnSpc>
                <a:spcPct val="100000"/>
              </a:lnSpc>
              <a:spcBef>
                <a:spcPts val="0"/>
              </a:spcBef>
              <a:spcAft>
                <a:spcPts val="600"/>
              </a:spcAft>
              <a:buNone/>
              <a:defRPr sz="4000" b="1" i="0">
                <a:solidFill>
                  <a:schemeClr val="tx1"/>
                </a:solidFill>
              </a:defRPr>
            </a:lvl1pPr>
            <a:lvl2pPr marL="0" indent="0">
              <a:lnSpc>
                <a:spcPct val="100000"/>
              </a:lnSpc>
              <a:spcBef>
                <a:spcPts val="0"/>
              </a:spcBef>
              <a:spcAft>
                <a:spcPts val="300"/>
              </a:spcAft>
              <a:buNone/>
              <a:defRPr sz="2800" b="0" i="1">
                <a:solidFill>
                  <a:schemeClr val="accent3"/>
                </a:solidFill>
              </a:defRPr>
            </a:lvl2pPr>
          </a:lstStyle>
          <a:p>
            <a:pPr lvl="0"/>
            <a:r>
              <a:rPr lang="en-GB" dirty="0"/>
              <a:t>Author One¹, Author Two², Author Three¹ (Arial, 40 pt, bold)</a:t>
            </a:r>
          </a:p>
          <a:p>
            <a:pPr lvl="1"/>
            <a:r>
              <a:rPr lang="en-GB" dirty="0"/>
              <a:t>¹ Affiliation, Country    ² Affiliation, Country    E-mail: corresponding.author@email.org (Arial, 28 pt, italic)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7EA93B5-FA45-A4E8-D826-159BB9F76B25}"/>
              </a:ext>
            </a:extLst>
          </p:cNvPr>
          <p:cNvSpPr txBox="1"/>
          <p:nvPr userDrawn="1"/>
        </p:nvSpPr>
        <p:spPr>
          <a:xfrm>
            <a:off x="16402608" y="29437151"/>
            <a:ext cx="4887354" cy="707886"/>
          </a:xfrm>
          <a:prstGeom prst="rect">
            <a:avLst/>
          </a:prstGeom>
          <a:noFill/>
        </p:spPr>
        <p:txBody>
          <a:bodyPr wrap="square" rtlCol="0">
            <a:spAutoFit/>
          </a:bodyPr>
          <a:lstStyle/>
          <a:p>
            <a:pPr algn="r"/>
            <a:r>
              <a:rPr lang="en-GB" sz="2000" b="1" dirty="0">
                <a:solidFill>
                  <a:srgbClr val="032736"/>
                </a:solidFill>
                <a:effectLst/>
                <a:latin typeface="Arial Nova" panose="020F0502020204030204" pitchFamily="34" charset="0"/>
                <a:ea typeface="Calibri Light" panose="020F0302020204030204" pitchFamily="34" charset="0"/>
                <a:cs typeface="Calibri Light" panose="020F0302020204030204" pitchFamily="34" charset="0"/>
              </a:rPr>
              <a:t>December </a:t>
            </a:r>
            <a:r>
              <a:rPr lang="en-GB" sz="2000" b="1" kern="1200" dirty="0">
                <a:solidFill>
                  <a:srgbClr val="032736"/>
                </a:solidFill>
                <a:effectLst/>
                <a:latin typeface="Arial Nova" panose="020F0502020204030204" pitchFamily="34" charset="0"/>
                <a:ea typeface="Calibri Light" panose="020F0302020204030204" pitchFamily="34" charset="0"/>
                <a:cs typeface="Calibri Light" panose="020F0302020204030204" pitchFamily="34" charset="0"/>
              </a:rPr>
              <a:t>3–4</a:t>
            </a:r>
            <a:r>
              <a:rPr lang="en-GB" sz="2000" b="1" dirty="0">
                <a:solidFill>
                  <a:srgbClr val="032736"/>
                </a:solidFill>
                <a:effectLst/>
                <a:latin typeface="Arial Nova" panose="020F0502020204030204" pitchFamily="34" charset="0"/>
                <a:ea typeface="Calibri Light" panose="020F0302020204030204" pitchFamily="34" charset="0"/>
                <a:cs typeface="Calibri Light" panose="020F0302020204030204" pitchFamily="34" charset="0"/>
              </a:rPr>
              <a:t>, 2026</a:t>
            </a:r>
          </a:p>
          <a:p>
            <a:pPr algn="r"/>
            <a:r>
              <a:rPr lang="en-GB" sz="2000" b="1" dirty="0">
                <a:solidFill>
                  <a:srgbClr val="032736"/>
                </a:solidFill>
                <a:effectLst/>
                <a:latin typeface="Arial Nova" panose="020F0502020204030204" pitchFamily="34" charset="0"/>
                <a:ea typeface="Calibri Light" panose="020F0302020204030204" pitchFamily="34" charset="0"/>
                <a:cs typeface="Calibri Light" panose="020F0302020204030204" pitchFamily="34" charset="0"/>
              </a:rPr>
              <a:t>Alcobaça, Portugal</a:t>
            </a:r>
          </a:p>
        </p:txBody>
      </p:sp>
      <p:sp>
        <p:nvSpPr>
          <p:cNvPr id="4" name="Rectangle 3">
            <a:extLst>
              <a:ext uri="{FF2B5EF4-FFF2-40B4-BE49-F238E27FC236}">
                <a16:creationId xmlns:a16="http://schemas.microsoft.com/office/drawing/2014/main" id="{7B4E8DFB-ACA9-603F-1F9F-4D41CE33B2F8}"/>
              </a:ext>
            </a:extLst>
          </p:cNvPr>
          <p:cNvSpPr/>
          <p:nvPr userDrawn="1"/>
        </p:nvSpPr>
        <p:spPr bwMode="auto">
          <a:xfrm>
            <a:off x="0" y="0"/>
            <a:ext cx="21396325" cy="3374331"/>
          </a:xfrm>
          <a:prstGeom prst="rect">
            <a:avLst/>
          </a:prstGeom>
          <a:solidFill>
            <a:srgbClr val="03273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Arial" charset="0"/>
            </a:endParaRPr>
          </a:p>
        </p:txBody>
      </p:sp>
      <p:pic>
        <p:nvPicPr>
          <p:cNvPr id="14" name="Picture 13">
            <a:extLst>
              <a:ext uri="{FF2B5EF4-FFF2-40B4-BE49-F238E27FC236}">
                <a16:creationId xmlns:a16="http://schemas.microsoft.com/office/drawing/2014/main" id="{670867E0-412A-BDB9-6EAF-0CDE6B92D5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4125" y="28773437"/>
            <a:ext cx="2605437" cy="1295400"/>
          </a:xfrm>
          <a:prstGeom prst="rect">
            <a:avLst/>
          </a:prstGeom>
        </p:spPr>
      </p:pic>
      <p:pic>
        <p:nvPicPr>
          <p:cNvPr id="5" name="Picture 4">
            <a:extLst>
              <a:ext uri="{FF2B5EF4-FFF2-40B4-BE49-F238E27FC236}">
                <a16:creationId xmlns:a16="http://schemas.microsoft.com/office/drawing/2014/main" id="{95CBDC87-E70C-1372-182D-EA20DC575F0D}"/>
              </a:ext>
            </a:extLst>
          </p:cNvPr>
          <p:cNvPicPr>
            <a:picLocks noChangeAspect="1"/>
          </p:cNvPicPr>
          <p:nvPr userDrawn="1"/>
        </p:nvPicPr>
        <p:blipFill>
          <a:blip r:embed="rId5">
            <a:extLst>
              <a:ext uri="{28A0092B-C50C-407E-A947-70E740481C1C}">
                <a14:useLocalDpi xmlns:a14="http://schemas.microsoft.com/office/drawing/2010/main" val="0"/>
              </a:ext>
            </a:extLst>
          </a:blip>
          <a:srcRect t="32012" b="32775"/>
          <a:stretch>
            <a:fillRect/>
          </a:stretch>
        </p:blipFill>
        <p:spPr>
          <a:xfrm>
            <a:off x="-122238" y="133885"/>
            <a:ext cx="8839200" cy="3112552"/>
          </a:xfrm>
          <a:prstGeom prst="rect">
            <a:avLst/>
          </a:prstGeom>
        </p:spPr>
      </p:pic>
      <p:sp>
        <p:nvSpPr>
          <p:cNvPr id="60" name="Conference website"/>
          <p:cNvSpPr txBox="1"/>
          <p:nvPr userDrawn="1"/>
        </p:nvSpPr>
        <p:spPr>
          <a:xfrm>
            <a:off x="7048000" y="29587151"/>
            <a:ext cx="7300000" cy="420000"/>
          </a:xfrm>
          <a:prstGeom prst="rect">
            <a:avLst/>
          </a:prstGeom>
          <a:noFill/>
        </p:spPr>
        <p:txBody>
          <a:bodyPr wrap="square" lIns="0" tIns="0" rIns="0" bIns="0" anchor="ctr">
            <a:noAutofit/>
          </a:bodyPr>
          <a:lstStyle/>
          <a:p>
            <a:pPr algn="ctr"/>
            <a:r>
              <a:rPr lang="en-GB" sz="2000" b="1" dirty="0">
                <a:solidFill>
                  <a:schemeClr val="accent3"/>
                </a:solidFill>
                <a:latin typeface="Arial"/>
              </a:rPr>
              <a:t>www.ieeeicdlt.org</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Lst>
  <p:hf hdr="0"/>
  <p:txStyles>
    <p:titleStyle>
      <a:lvl1pPr algn="l" defTabSz="3360697" rtl="0" eaLnBrk="1" fontAlgn="base" hangingPunct="1">
        <a:spcBef>
          <a:spcPct val="10000"/>
        </a:spcBef>
        <a:spcAft>
          <a:spcPct val="20000"/>
        </a:spcAft>
        <a:defRPr sz="6656" b="1">
          <a:solidFill>
            <a:schemeClr val="tx2"/>
          </a:solidFill>
          <a:latin typeface="+mj-lt"/>
          <a:ea typeface="+mj-ea"/>
          <a:cs typeface="+mj-cs"/>
        </a:defRPr>
      </a:lvl1pPr>
      <a:lvl2pPr algn="l" defTabSz="3360697" rtl="0" eaLnBrk="1" fontAlgn="base" hangingPunct="1">
        <a:spcBef>
          <a:spcPct val="10000"/>
        </a:spcBef>
        <a:spcAft>
          <a:spcPct val="20000"/>
        </a:spcAft>
        <a:defRPr sz="6656" b="1">
          <a:solidFill>
            <a:schemeClr val="tx2"/>
          </a:solidFill>
          <a:latin typeface="Arial" charset="0"/>
        </a:defRPr>
      </a:lvl2pPr>
      <a:lvl3pPr algn="l" defTabSz="3360697" rtl="0" eaLnBrk="1" fontAlgn="base" hangingPunct="1">
        <a:spcBef>
          <a:spcPct val="10000"/>
        </a:spcBef>
        <a:spcAft>
          <a:spcPct val="20000"/>
        </a:spcAft>
        <a:defRPr sz="6656" b="1">
          <a:solidFill>
            <a:schemeClr val="tx2"/>
          </a:solidFill>
          <a:latin typeface="Arial" charset="0"/>
        </a:defRPr>
      </a:lvl3pPr>
      <a:lvl4pPr algn="l" defTabSz="3360697" rtl="0" eaLnBrk="1" fontAlgn="base" hangingPunct="1">
        <a:spcBef>
          <a:spcPct val="10000"/>
        </a:spcBef>
        <a:spcAft>
          <a:spcPct val="20000"/>
        </a:spcAft>
        <a:defRPr sz="6656" b="1">
          <a:solidFill>
            <a:schemeClr val="tx2"/>
          </a:solidFill>
          <a:latin typeface="Arial" charset="0"/>
        </a:defRPr>
      </a:lvl4pPr>
      <a:lvl5pPr algn="l" defTabSz="3360697" rtl="0" eaLnBrk="1" fontAlgn="base" hangingPunct="1">
        <a:spcBef>
          <a:spcPct val="10000"/>
        </a:spcBef>
        <a:spcAft>
          <a:spcPct val="20000"/>
        </a:spcAft>
        <a:defRPr sz="6656" b="1">
          <a:solidFill>
            <a:schemeClr val="tx2"/>
          </a:solidFill>
          <a:latin typeface="Arial" charset="0"/>
        </a:defRPr>
      </a:lvl5pPr>
      <a:lvl6pPr marL="338064" algn="l" defTabSz="3360697" rtl="0" eaLnBrk="1" fontAlgn="base" hangingPunct="1">
        <a:spcBef>
          <a:spcPct val="10000"/>
        </a:spcBef>
        <a:spcAft>
          <a:spcPct val="20000"/>
        </a:spcAft>
        <a:defRPr sz="6656" b="1">
          <a:solidFill>
            <a:schemeClr val="tx2"/>
          </a:solidFill>
          <a:latin typeface="Arial" charset="0"/>
        </a:defRPr>
      </a:lvl6pPr>
      <a:lvl7pPr marL="676129" algn="l" defTabSz="3360697" rtl="0" eaLnBrk="1" fontAlgn="base" hangingPunct="1">
        <a:spcBef>
          <a:spcPct val="10000"/>
        </a:spcBef>
        <a:spcAft>
          <a:spcPct val="20000"/>
        </a:spcAft>
        <a:defRPr sz="6656" b="1">
          <a:solidFill>
            <a:schemeClr val="tx2"/>
          </a:solidFill>
          <a:latin typeface="Arial" charset="0"/>
        </a:defRPr>
      </a:lvl7pPr>
      <a:lvl8pPr marL="1014193" algn="l" defTabSz="3360697" rtl="0" eaLnBrk="1" fontAlgn="base" hangingPunct="1">
        <a:spcBef>
          <a:spcPct val="10000"/>
        </a:spcBef>
        <a:spcAft>
          <a:spcPct val="20000"/>
        </a:spcAft>
        <a:defRPr sz="6656" b="1">
          <a:solidFill>
            <a:schemeClr val="tx2"/>
          </a:solidFill>
          <a:latin typeface="Arial" charset="0"/>
        </a:defRPr>
      </a:lvl8pPr>
      <a:lvl9pPr marL="1352262" algn="l" defTabSz="3360697" rtl="0" eaLnBrk="1" fontAlgn="base" hangingPunct="1">
        <a:spcBef>
          <a:spcPct val="10000"/>
        </a:spcBef>
        <a:spcAft>
          <a:spcPct val="20000"/>
        </a:spcAft>
        <a:defRPr sz="6656" b="1">
          <a:solidFill>
            <a:schemeClr val="tx2"/>
          </a:solidFill>
          <a:latin typeface="Arial" charset="0"/>
        </a:defRPr>
      </a:lvl9pPr>
    </p:titleStyle>
    <p:bodyStyle>
      <a:lvl1pPr marL="1260704" indent="-1260704" algn="l" defTabSz="3360697" rtl="0" eaLnBrk="1" fontAlgn="base" hangingPunct="1">
        <a:spcBef>
          <a:spcPct val="10000"/>
        </a:spcBef>
        <a:spcAft>
          <a:spcPct val="20000"/>
        </a:spcAft>
        <a:buClr>
          <a:schemeClr val="tx1"/>
        </a:buClr>
        <a:buSzPct val="50000"/>
        <a:buFont typeface="CommonBullets" pitchFamily="34" charset="2"/>
        <a:defRPr sz="2496">
          <a:solidFill>
            <a:schemeClr val="tx1"/>
          </a:solidFill>
          <a:latin typeface="+mn-lt"/>
          <a:ea typeface="+mn-ea"/>
          <a:cs typeface="+mn-cs"/>
        </a:defRPr>
      </a:lvl1pPr>
      <a:lvl2pPr marL="2731519" indent="-1051761" algn="l" defTabSz="3360697" rtl="0" eaLnBrk="1" fontAlgn="base" hangingPunct="1">
        <a:spcBef>
          <a:spcPct val="10000"/>
        </a:spcBef>
        <a:spcAft>
          <a:spcPct val="20000"/>
        </a:spcAft>
        <a:buSzPct val="45000"/>
        <a:buFont typeface="CommonBullets" pitchFamily="34" charset="2"/>
        <a:buChar char="l"/>
        <a:defRPr sz="7488">
          <a:solidFill>
            <a:schemeClr val="tx1"/>
          </a:solidFill>
          <a:latin typeface="+mn-lt"/>
        </a:defRPr>
      </a:lvl2pPr>
      <a:lvl3pPr marL="4201168" indent="-840466" algn="l" defTabSz="3360697" rtl="0" eaLnBrk="1" fontAlgn="base" hangingPunct="1">
        <a:spcBef>
          <a:spcPct val="10000"/>
        </a:spcBef>
        <a:spcAft>
          <a:spcPct val="20000"/>
        </a:spcAft>
        <a:buClr>
          <a:schemeClr val="tx1"/>
        </a:buClr>
        <a:buSzPct val="40000"/>
        <a:buFont typeface="CommonBullets" pitchFamily="34" charset="2"/>
        <a:buChar char="l"/>
        <a:defRPr sz="6656">
          <a:solidFill>
            <a:schemeClr val="tx1"/>
          </a:solidFill>
          <a:latin typeface="+mn-lt"/>
        </a:defRPr>
      </a:lvl3pPr>
      <a:lvl4pPr marL="5741245" indent="-839294" algn="l" defTabSz="3360697" rtl="0" eaLnBrk="1" fontAlgn="base" hangingPunct="1">
        <a:spcBef>
          <a:spcPct val="10000"/>
        </a:spcBef>
        <a:spcAft>
          <a:spcPct val="20000"/>
        </a:spcAft>
        <a:buSzPct val="35000"/>
        <a:buFont typeface="CommonBullets" pitchFamily="34" charset="2"/>
        <a:buChar char="l"/>
        <a:defRPr sz="5824">
          <a:solidFill>
            <a:schemeClr val="tx1"/>
          </a:solidFill>
          <a:latin typeface="+mn-lt"/>
        </a:defRPr>
      </a:lvl4pPr>
      <a:lvl5pPr marL="7282492" indent="-840466" algn="l" defTabSz="3360697" rtl="0" eaLnBrk="1" fontAlgn="base" hangingPunct="1">
        <a:lnSpc>
          <a:spcPct val="90000"/>
        </a:lnSpc>
        <a:spcBef>
          <a:spcPct val="10000"/>
        </a:spcBef>
        <a:spcAft>
          <a:spcPct val="20000"/>
        </a:spcAft>
        <a:buClr>
          <a:schemeClr val="tx2"/>
        </a:buClr>
        <a:buSzPct val="30000"/>
        <a:buFont typeface="CommonBullets" pitchFamily="34" charset="2"/>
        <a:defRPr sz="4992">
          <a:solidFill>
            <a:schemeClr val="tx1"/>
          </a:solidFill>
          <a:latin typeface="+mn-lt"/>
        </a:defRPr>
      </a:lvl5pPr>
      <a:lvl6pPr marL="7620556" indent="-840466" algn="l" defTabSz="3360697" rtl="0" eaLnBrk="1" fontAlgn="base" hangingPunct="1">
        <a:lnSpc>
          <a:spcPct val="90000"/>
        </a:lnSpc>
        <a:spcBef>
          <a:spcPct val="10000"/>
        </a:spcBef>
        <a:spcAft>
          <a:spcPct val="20000"/>
        </a:spcAft>
        <a:buClr>
          <a:schemeClr val="tx2"/>
        </a:buClr>
        <a:buSzPct val="30000"/>
        <a:buFont typeface="CommonBullets" pitchFamily="34" charset="2"/>
        <a:defRPr sz="4992">
          <a:solidFill>
            <a:schemeClr val="tx1"/>
          </a:solidFill>
          <a:latin typeface="+mn-lt"/>
        </a:defRPr>
      </a:lvl6pPr>
      <a:lvl7pPr marL="7958621" indent="-840466" algn="l" defTabSz="3360697" rtl="0" eaLnBrk="1" fontAlgn="base" hangingPunct="1">
        <a:lnSpc>
          <a:spcPct val="90000"/>
        </a:lnSpc>
        <a:spcBef>
          <a:spcPct val="10000"/>
        </a:spcBef>
        <a:spcAft>
          <a:spcPct val="20000"/>
        </a:spcAft>
        <a:buClr>
          <a:schemeClr val="tx2"/>
        </a:buClr>
        <a:buSzPct val="30000"/>
        <a:buFont typeface="CommonBullets" pitchFamily="34" charset="2"/>
        <a:defRPr sz="4992">
          <a:solidFill>
            <a:schemeClr val="tx1"/>
          </a:solidFill>
          <a:latin typeface="+mn-lt"/>
        </a:defRPr>
      </a:lvl7pPr>
      <a:lvl8pPr marL="8296685" indent="-840466" algn="l" defTabSz="3360697" rtl="0" eaLnBrk="1" fontAlgn="base" hangingPunct="1">
        <a:lnSpc>
          <a:spcPct val="90000"/>
        </a:lnSpc>
        <a:spcBef>
          <a:spcPct val="10000"/>
        </a:spcBef>
        <a:spcAft>
          <a:spcPct val="20000"/>
        </a:spcAft>
        <a:buClr>
          <a:schemeClr val="tx2"/>
        </a:buClr>
        <a:buSzPct val="30000"/>
        <a:buFont typeface="CommonBullets" pitchFamily="34" charset="2"/>
        <a:defRPr sz="4992">
          <a:solidFill>
            <a:schemeClr val="tx1"/>
          </a:solidFill>
          <a:latin typeface="+mn-lt"/>
        </a:defRPr>
      </a:lvl8pPr>
      <a:lvl9pPr marL="8634752" indent="-840466" algn="l" defTabSz="3360697" rtl="0" eaLnBrk="1" fontAlgn="base" hangingPunct="1">
        <a:lnSpc>
          <a:spcPct val="90000"/>
        </a:lnSpc>
        <a:spcBef>
          <a:spcPct val="10000"/>
        </a:spcBef>
        <a:spcAft>
          <a:spcPct val="20000"/>
        </a:spcAft>
        <a:buClr>
          <a:schemeClr val="tx2"/>
        </a:buClr>
        <a:buSzPct val="30000"/>
        <a:buFont typeface="CommonBullets" pitchFamily="34" charset="2"/>
        <a:defRPr sz="4992">
          <a:solidFill>
            <a:schemeClr val="tx1"/>
          </a:solidFill>
          <a:latin typeface="+mn-lt"/>
        </a:defRPr>
      </a:lvl9pPr>
    </p:bodyStyle>
    <p:otherStyle>
      <a:defPPr>
        <a:defRPr lang="nl-NL"/>
      </a:defPPr>
      <a:lvl1pPr marL="0" algn="l" defTabSz="676129" rtl="0" eaLnBrk="1" latinLnBrk="0" hangingPunct="1">
        <a:defRPr sz="1248" kern="1200">
          <a:solidFill>
            <a:schemeClr val="tx1"/>
          </a:solidFill>
          <a:latin typeface="+mn-lt"/>
          <a:ea typeface="+mn-ea"/>
          <a:cs typeface="+mn-cs"/>
        </a:defRPr>
      </a:lvl1pPr>
      <a:lvl2pPr marL="338064" algn="l" defTabSz="676129" rtl="0" eaLnBrk="1" latinLnBrk="0" hangingPunct="1">
        <a:defRPr sz="1248" kern="1200">
          <a:solidFill>
            <a:schemeClr val="tx1"/>
          </a:solidFill>
          <a:latin typeface="+mn-lt"/>
          <a:ea typeface="+mn-ea"/>
          <a:cs typeface="+mn-cs"/>
        </a:defRPr>
      </a:lvl2pPr>
      <a:lvl3pPr marL="676129" algn="l" defTabSz="676129" rtl="0" eaLnBrk="1" latinLnBrk="0" hangingPunct="1">
        <a:defRPr sz="1248" kern="1200">
          <a:solidFill>
            <a:schemeClr val="tx1"/>
          </a:solidFill>
          <a:latin typeface="+mn-lt"/>
          <a:ea typeface="+mn-ea"/>
          <a:cs typeface="+mn-cs"/>
        </a:defRPr>
      </a:lvl3pPr>
      <a:lvl4pPr marL="1014193" algn="l" defTabSz="676129" rtl="0" eaLnBrk="1" latinLnBrk="0" hangingPunct="1">
        <a:defRPr sz="1248" kern="1200">
          <a:solidFill>
            <a:schemeClr val="tx1"/>
          </a:solidFill>
          <a:latin typeface="+mn-lt"/>
          <a:ea typeface="+mn-ea"/>
          <a:cs typeface="+mn-cs"/>
        </a:defRPr>
      </a:lvl4pPr>
      <a:lvl5pPr marL="1352262" algn="l" defTabSz="676129" rtl="0" eaLnBrk="1" latinLnBrk="0" hangingPunct="1">
        <a:defRPr sz="1248" kern="1200">
          <a:solidFill>
            <a:schemeClr val="tx1"/>
          </a:solidFill>
          <a:latin typeface="+mn-lt"/>
          <a:ea typeface="+mn-ea"/>
          <a:cs typeface="+mn-cs"/>
        </a:defRPr>
      </a:lvl5pPr>
      <a:lvl6pPr marL="1690328" algn="l" defTabSz="676129" rtl="0" eaLnBrk="1" latinLnBrk="0" hangingPunct="1">
        <a:defRPr sz="1248" kern="1200">
          <a:solidFill>
            <a:schemeClr val="tx1"/>
          </a:solidFill>
          <a:latin typeface="+mn-lt"/>
          <a:ea typeface="+mn-ea"/>
          <a:cs typeface="+mn-cs"/>
        </a:defRPr>
      </a:lvl6pPr>
      <a:lvl7pPr marL="2028392" algn="l" defTabSz="676129" rtl="0" eaLnBrk="1" latinLnBrk="0" hangingPunct="1">
        <a:defRPr sz="1248" kern="1200">
          <a:solidFill>
            <a:schemeClr val="tx1"/>
          </a:solidFill>
          <a:latin typeface="+mn-lt"/>
          <a:ea typeface="+mn-ea"/>
          <a:cs typeface="+mn-cs"/>
        </a:defRPr>
      </a:lvl7pPr>
      <a:lvl8pPr marL="2366457" algn="l" defTabSz="676129" rtl="0" eaLnBrk="1" latinLnBrk="0" hangingPunct="1">
        <a:defRPr sz="1248" kern="1200">
          <a:solidFill>
            <a:schemeClr val="tx1"/>
          </a:solidFill>
          <a:latin typeface="+mn-lt"/>
          <a:ea typeface="+mn-ea"/>
          <a:cs typeface="+mn-cs"/>
        </a:defRPr>
      </a:lvl8pPr>
      <a:lvl9pPr marL="2704521" algn="l" defTabSz="676129" rtl="0" eaLnBrk="1" latinLnBrk="0" hangingPunct="1">
        <a:defRPr sz="12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per ID and session"/>
          <p:cNvSpPr>
            <a:spLocks noGrp="1"/>
          </p:cNvSpPr>
          <p:nvPr>
            <p:ph type="body" sz="quarter" idx="12"/>
          </p:nvPr>
        </p:nvSpPr>
        <p:spPr/>
        <p:txBody>
          <a:bodyPr>
            <a:normAutofit lnSpcReduction="10000"/>
          </a:bodyPr>
          <a:lstStyle/>
          <a:p>
            <a:endParaRPr lang="en-GB" dirty="0"/>
          </a:p>
        </p:txBody>
      </p:sp>
      <p:sp>
        <p:nvSpPr>
          <p:cNvPr id="3" name="Title"/>
          <p:cNvSpPr>
            <a:spLocks noGrp="1"/>
          </p:cNvSpPr>
          <p:nvPr>
            <p:ph type="title"/>
          </p:nvPr>
        </p:nvSpPr>
        <p:spPr/>
        <p:txBody>
          <a:bodyPr/>
          <a:lstStyle/>
          <a:p>
            <a:endParaRPr lang="en-GB" dirty="0"/>
          </a:p>
        </p:txBody>
      </p:sp>
      <p:sp>
        <p:nvSpPr>
          <p:cNvPr id="4" name="Authors and affiliations"/>
          <p:cNvSpPr>
            <a:spLocks noGrp="1"/>
          </p:cNvSpPr>
          <p:nvPr>
            <p:ph idx="11"/>
          </p:nvPr>
        </p:nvSpPr>
        <p:spPr/>
        <p:txBody>
          <a:bodyPr/>
          <a:lstStyle/>
          <a:p>
            <a:endParaRPr lang="en-GB" dirty="0"/>
          </a:p>
        </p:txBody>
      </p:sp>
      <p:sp>
        <p:nvSpPr>
          <p:cNvPr id="5" name="Abstract – card &amp; text"/>
          <p:cNvSpPr>
            <a:spLocks noGrp="1"/>
          </p:cNvSpPr>
          <p:nvPr>
            <p:ph type="body" sz="quarter" idx="21"/>
          </p:nvPr>
        </p:nvSpPr>
        <p:spPr/>
        <p:txBody>
          <a:bodyPr/>
          <a:lstStyle/>
          <a:p>
            <a:endParaRPr lang="en-GB" dirty="0"/>
          </a:p>
        </p:txBody>
      </p:sp>
      <p:sp>
        <p:nvSpPr>
          <p:cNvPr id="6" name="Abstract – heading"/>
          <p:cNvSpPr>
            <a:spLocks noGrp="1"/>
          </p:cNvSpPr>
          <p:nvPr>
            <p:ph type="body" sz="quarter" idx="20"/>
          </p:nvPr>
        </p:nvSpPr>
        <p:spPr/>
        <p:txBody>
          <a:bodyPr/>
          <a:lstStyle/>
          <a:p>
            <a:pPr lvl="0"/>
            <a:r>
              <a:rPr lang="en-GB" dirty="0"/>
              <a:t>Abstract</a:t>
            </a:r>
          </a:p>
        </p:txBody>
      </p:sp>
      <p:sp>
        <p:nvSpPr>
          <p:cNvPr id="7" name="QR code – card &amp; text"/>
          <p:cNvSpPr>
            <a:spLocks noGrp="1"/>
          </p:cNvSpPr>
          <p:nvPr>
            <p:ph type="body" sz="quarter" idx="23"/>
          </p:nvPr>
        </p:nvSpPr>
        <p:spPr/>
        <p:txBody>
          <a:bodyPr/>
          <a:lstStyle/>
          <a:p>
            <a:endParaRPr lang="en-GB" dirty="0"/>
          </a:p>
        </p:txBody>
      </p:sp>
      <p:sp>
        <p:nvSpPr>
          <p:cNvPr id="8" name="QR code – heading"/>
          <p:cNvSpPr>
            <a:spLocks noGrp="1"/>
          </p:cNvSpPr>
          <p:nvPr>
            <p:ph type="body" sz="quarter" idx="22"/>
          </p:nvPr>
        </p:nvSpPr>
        <p:spPr/>
        <p:txBody>
          <a:bodyPr/>
          <a:lstStyle/>
          <a:p>
            <a:pPr lvl="0"/>
            <a:r>
              <a:rPr lang="en-GB" dirty="0"/>
              <a:t>Paper &amp; code</a:t>
            </a:r>
          </a:p>
        </p:txBody>
      </p:sp>
      <p:sp>
        <p:nvSpPr>
          <p:cNvPr id="9" name="QR code – picture"/>
          <p:cNvSpPr>
            <a:spLocks noGrp="1"/>
          </p:cNvSpPr>
          <p:nvPr>
            <p:ph type="pic" sz="quarter" idx="24"/>
          </p:nvPr>
        </p:nvSpPr>
        <p:spPr/>
        <p:txBody>
          <a:bodyPr/>
          <a:lstStyle/>
          <a:p>
            <a:endParaRPr lang="en-GB" dirty="0"/>
          </a:p>
        </p:txBody>
      </p:sp>
      <p:sp>
        <p:nvSpPr>
          <p:cNvPr id="10" name="Introduction – card &amp; text"/>
          <p:cNvSpPr>
            <a:spLocks noGrp="1"/>
          </p:cNvSpPr>
          <p:nvPr>
            <p:ph type="body" sz="quarter" idx="31"/>
          </p:nvPr>
        </p:nvSpPr>
        <p:spPr/>
        <p:txBody>
          <a:bodyPr/>
          <a:lstStyle/>
          <a:p>
            <a:endParaRPr lang="en-GB" dirty="0"/>
          </a:p>
        </p:txBody>
      </p:sp>
      <p:sp>
        <p:nvSpPr>
          <p:cNvPr id="11" name="Introduction – heading"/>
          <p:cNvSpPr>
            <a:spLocks noGrp="1"/>
          </p:cNvSpPr>
          <p:nvPr>
            <p:ph type="body" sz="quarter" idx="30"/>
          </p:nvPr>
        </p:nvSpPr>
        <p:spPr/>
        <p:txBody>
          <a:bodyPr/>
          <a:lstStyle/>
          <a:p>
            <a:pPr lvl="0"/>
            <a:r>
              <a:rPr lang="en-GB" dirty="0"/>
              <a:t>Introduction</a:t>
            </a:r>
          </a:p>
        </p:txBody>
      </p:sp>
      <p:sp>
        <p:nvSpPr>
          <p:cNvPr id="12" name="Background – card &amp; text"/>
          <p:cNvSpPr>
            <a:spLocks noGrp="1"/>
          </p:cNvSpPr>
          <p:nvPr>
            <p:ph type="body" sz="quarter" idx="33"/>
          </p:nvPr>
        </p:nvSpPr>
        <p:spPr/>
        <p:txBody>
          <a:bodyPr/>
          <a:lstStyle/>
          <a:p>
            <a:endParaRPr lang="en-GB" dirty="0"/>
          </a:p>
        </p:txBody>
      </p:sp>
      <p:sp>
        <p:nvSpPr>
          <p:cNvPr id="13" name="Background – heading"/>
          <p:cNvSpPr>
            <a:spLocks noGrp="1"/>
          </p:cNvSpPr>
          <p:nvPr>
            <p:ph type="body" sz="quarter" idx="32"/>
          </p:nvPr>
        </p:nvSpPr>
        <p:spPr/>
        <p:txBody>
          <a:bodyPr/>
          <a:lstStyle/>
          <a:p>
            <a:pPr lvl="0"/>
            <a:r>
              <a:rPr lang="en-GB" dirty="0"/>
              <a:t>Background</a:t>
            </a:r>
          </a:p>
        </p:txBody>
      </p:sp>
      <p:sp>
        <p:nvSpPr>
          <p:cNvPr id="14" name="Methodology – card &amp; text"/>
          <p:cNvSpPr>
            <a:spLocks noGrp="1"/>
          </p:cNvSpPr>
          <p:nvPr>
            <p:ph type="body" sz="quarter" idx="35"/>
          </p:nvPr>
        </p:nvSpPr>
        <p:spPr/>
        <p:txBody>
          <a:bodyPr/>
          <a:lstStyle/>
          <a:p>
            <a:endParaRPr lang="en-GB" dirty="0"/>
          </a:p>
        </p:txBody>
      </p:sp>
      <p:sp>
        <p:nvSpPr>
          <p:cNvPr id="15" name="Methodology – heading"/>
          <p:cNvSpPr>
            <a:spLocks noGrp="1"/>
          </p:cNvSpPr>
          <p:nvPr>
            <p:ph type="body" sz="quarter" idx="34"/>
          </p:nvPr>
        </p:nvSpPr>
        <p:spPr/>
        <p:txBody>
          <a:bodyPr/>
          <a:lstStyle/>
          <a:p>
            <a:pPr lvl="0"/>
            <a:r>
              <a:rPr lang="en-GB" dirty="0"/>
              <a:t>Methodology</a:t>
            </a:r>
          </a:p>
        </p:txBody>
      </p:sp>
      <p:sp>
        <p:nvSpPr>
          <p:cNvPr id="16" name="Methodology – figure"/>
          <p:cNvSpPr>
            <a:spLocks noGrp="1"/>
          </p:cNvSpPr>
          <p:nvPr>
            <p:ph type="pic" sz="quarter" idx="36"/>
          </p:nvPr>
        </p:nvSpPr>
        <p:spPr/>
        <p:txBody>
          <a:bodyPr/>
          <a:lstStyle/>
          <a:p>
            <a:endParaRPr lang="en-GB" dirty="0"/>
          </a:p>
        </p:txBody>
      </p:sp>
      <p:sp>
        <p:nvSpPr>
          <p:cNvPr id="17" name="Implementation – card &amp; text"/>
          <p:cNvSpPr>
            <a:spLocks noGrp="1"/>
          </p:cNvSpPr>
          <p:nvPr>
            <p:ph type="body" sz="quarter" idx="38"/>
          </p:nvPr>
        </p:nvSpPr>
        <p:spPr/>
        <p:txBody>
          <a:bodyPr/>
          <a:lstStyle/>
          <a:p>
            <a:endParaRPr lang="en-GB" dirty="0"/>
          </a:p>
        </p:txBody>
      </p:sp>
      <p:sp>
        <p:nvSpPr>
          <p:cNvPr id="18" name="Implementation – heading"/>
          <p:cNvSpPr>
            <a:spLocks noGrp="1"/>
          </p:cNvSpPr>
          <p:nvPr>
            <p:ph type="body" sz="quarter" idx="37"/>
          </p:nvPr>
        </p:nvSpPr>
        <p:spPr/>
        <p:txBody>
          <a:bodyPr/>
          <a:lstStyle/>
          <a:p>
            <a:pPr lvl="0"/>
            <a:r>
              <a:rPr lang="en-GB" dirty="0"/>
              <a:t>Implementation</a:t>
            </a:r>
          </a:p>
        </p:txBody>
      </p:sp>
      <p:sp>
        <p:nvSpPr>
          <p:cNvPr id="19" name="Results – card &amp; text"/>
          <p:cNvSpPr>
            <a:spLocks noGrp="1"/>
          </p:cNvSpPr>
          <p:nvPr>
            <p:ph type="body" sz="quarter" idx="40"/>
          </p:nvPr>
        </p:nvSpPr>
        <p:spPr/>
        <p:txBody>
          <a:bodyPr/>
          <a:lstStyle/>
          <a:p>
            <a:endParaRPr lang="en-GB" dirty="0"/>
          </a:p>
        </p:txBody>
      </p:sp>
      <p:sp>
        <p:nvSpPr>
          <p:cNvPr id="20" name="Results – heading"/>
          <p:cNvSpPr>
            <a:spLocks noGrp="1"/>
          </p:cNvSpPr>
          <p:nvPr>
            <p:ph type="body" sz="quarter" idx="39"/>
          </p:nvPr>
        </p:nvSpPr>
        <p:spPr/>
        <p:txBody>
          <a:bodyPr/>
          <a:lstStyle/>
          <a:p>
            <a:pPr lvl="0"/>
            <a:r>
              <a:rPr lang="en-GB" dirty="0"/>
              <a:t>Results</a:t>
            </a:r>
          </a:p>
        </p:txBody>
      </p:sp>
      <p:sp>
        <p:nvSpPr>
          <p:cNvPr id="21" name="Results – figure"/>
          <p:cNvSpPr>
            <a:spLocks noGrp="1"/>
          </p:cNvSpPr>
          <p:nvPr>
            <p:ph type="pic" sz="quarter" idx="41"/>
          </p:nvPr>
        </p:nvSpPr>
        <p:spPr/>
        <p:txBody>
          <a:bodyPr/>
          <a:lstStyle/>
          <a:p>
            <a:endParaRPr lang="en-GB" dirty="0"/>
          </a:p>
        </p:txBody>
      </p:sp>
      <p:sp>
        <p:nvSpPr>
          <p:cNvPr id="22" name="Conclusions – card &amp; text"/>
          <p:cNvSpPr>
            <a:spLocks noGrp="1"/>
          </p:cNvSpPr>
          <p:nvPr>
            <p:ph type="body" sz="quarter" idx="43"/>
          </p:nvPr>
        </p:nvSpPr>
        <p:spPr/>
        <p:txBody>
          <a:bodyPr/>
          <a:lstStyle/>
          <a:p>
            <a:endParaRPr lang="en-GB" dirty="0"/>
          </a:p>
        </p:txBody>
      </p:sp>
      <p:sp>
        <p:nvSpPr>
          <p:cNvPr id="23" name="Conclusions – heading"/>
          <p:cNvSpPr>
            <a:spLocks noGrp="1"/>
          </p:cNvSpPr>
          <p:nvPr>
            <p:ph type="body" sz="quarter" idx="42"/>
          </p:nvPr>
        </p:nvSpPr>
        <p:spPr/>
        <p:txBody>
          <a:bodyPr/>
          <a:lstStyle/>
          <a:p>
            <a:pPr lvl="0"/>
            <a:r>
              <a:rPr lang="en-GB" dirty="0"/>
              <a:t>Conclusions</a:t>
            </a:r>
          </a:p>
        </p:txBody>
      </p:sp>
      <p:sp>
        <p:nvSpPr>
          <p:cNvPr id="24" name="References – card &amp; text"/>
          <p:cNvSpPr>
            <a:spLocks noGrp="1"/>
          </p:cNvSpPr>
          <p:nvPr>
            <p:ph type="body" sz="quarter" idx="45"/>
          </p:nvPr>
        </p:nvSpPr>
        <p:spPr/>
        <p:txBody>
          <a:bodyPr/>
          <a:lstStyle/>
          <a:p>
            <a:endParaRPr lang="en-GB" dirty="0"/>
          </a:p>
        </p:txBody>
      </p:sp>
      <p:sp>
        <p:nvSpPr>
          <p:cNvPr id="25" name="References – heading"/>
          <p:cNvSpPr>
            <a:spLocks noGrp="1"/>
          </p:cNvSpPr>
          <p:nvPr>
            <p:ph type="body" sz="quarter" idx="44"/>
          </p:nvPr>
        </p:nvSpPr>
        <p:spPr/>
        <p:txBody>
          <a:bodyPr/>
          <a:lstStyle/>
          <a:p>
            <a:pPr lvl="0"/>
            <a:r>
              <a:rPr lang="en-GB" dirty="0"/>
              <a:t>References &amp; acknowledgements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per ID and session"/>
          <p:cNvSpPr>
            <a:spLocks noGrp="1"/>
          </p:cNvSpPr>
          <p:nvPr>
            <p:ph type="body" sz="quarter" idx="12"/>
          </p:nvPr>
        </p:nvSpPr>
        <p:spPr/>
        <p:txBody>
          <a:bodyPr>
            <a:normAutofit lnSpcReduction="10000"/>
          </a:bodyPr>
          <a:lstStyle/>
          <a:p>
            <a:pPr lvl="0"/>
            <a:r>
              <a:rPr lang="en-GB" dirty="0"/>
              <a:t>Paper ID 123  ·  Poster session 2  ·  IEEE ICDLT 2026, Alcobaça, Portugal, 3–5 December 2026</a:t>
            </a:r>
          </a:p>
        </p:txBody>
      </p:sp>
      <p:sp>
        <p:nvSpPr>
          <p:cNvPr id="3" name="Title"/>
          <p:cNvSpPr>
            <a:spLocks noGrp="1"/>
          </p:cNvSpPr>
          <p:nvPr>
            <p:ph type="title"/>
          </p:nvPr>
        </p:nvSpPr>
        <p:spPr/>
        <p:txBody>
          <a:bodyPr/>
          <a:lstStyle/>
          <a:p>
            <a:pPr lvl="0"/>
            <a:r>
              <a:rPr lang="en-GB" dirty="0"/>
              <a:t>Poster Title Goes Here: A Concise and Descriptive Headline of Up to Two Lines</a:t>
            </a:r>
          </a:p>
        </p:txBody>
      </p:sp>
      <p:sp>
        <p:nvSpPr>
          <p:cNvPr id="4" name="Authors and affiliations"/>
          <p:cNvSpPr>
            <a:spLocks noGrp="1"/>
          </p:cNvSpPr>
          <p:nvPr>
            <p:ph idx="11"/>
          </p:nvPr>
        </p:nvSpPr>
        <p:spPr/>
        <p:txBody>
          <a:bodyPr/>
          <a:lstStyle/>
          <a:p>
            <a:pPr lvl="0"/>
            <a:r>
              <a:rPr lang="en-GB" dirty="0"/>
              <a:t>First Author</a:t>
            </a:r>
            <a:r>
              <a:rPr lang="en-GB" baseline="30000" dirty="0"/>
              <a:t>1</a:t>
            </a:r>
            <a:r>
              <a:rPr lang="en-GB" dirty="0"/>
              <a:t>, Second Author</a:t>
            </a:r>
            <a:r>
              <a:rPr lang="en-GB" baseline="30000" dirty="0"/>
              <a:t>2</a:t>
            </a:r>
            <a:r>
              <a:rPr lang="en-GB" dirty="0"/>
              <a:t>, Third Author</a:t>
            </a:r>
            <a:r>
              <a:rPr lang="en-GB" baseline="30000" dirty="0"/>
              <a:t>1,3</a:t>
            </a:r>
          </a:p>
          <a:p>
            <a:pPr lvl="1"/>
            <a:r>
              <a:rPr lang="en-GB" baseline="30000" dirty="0"/>
              <a:t>1</a:t>
            </a:r>
            <a:r>
              <a:rPr lang="en-GB" dirty="0"/>
              <a:t> University or Institute, Country    </a:t>
            </a:r>
            <a:r>
              <a:rPr lang="en-GB" baseline="30000" dirty="0"/>
              <a:t>2</a:t>
            </a:r>
            <a:r>
              <a:rPr lang="en-GB" dirty="0"/>
              <a:t> Company or Lab, Country    </a:t>
            </a:r>
            <a:r>
              <a:rPr lang="en-GB" baseline="30000" dirty="0"/>
              <a:t>3</a:t>
            </a:r>
            <a:r>
              <a:rPr lang="en-GB" dirty="0"/>
              <a:t> Another Institution, Country</a:t>
            </a:r>
          </a:p>
          <a:p>
            <a:pPr lvl="1"/>
            <a:r>
              <a:rPr lang="en-GB" dirty="0"/>
              <a:t>E-mail: corresponding.author@example.org</a:t>
            </a:r>
          </a:p>
        </p:txBody>
      </p:sp>
      <p:sp>
        <p:nvSpPr>
          <p:cNvPr id="5" name="Abstract – card &amp; text"/>
          <p:cNvSpPr>
            <a:spLocks noGrp="1"/>
          </p:cNvSpPr>
          <p:nvPr>
            <p:ph type="body" sz="quarter" idx="21"/>
          </p:nvPr>
        </p:nvSpPr>
        <p:spPr/>
        <p:txBody>
          <a:bodyPr/>
          <a:lstStyle/>
          <a:p>
            <a:pPr lvl="0"/>
            <a:r>
              <a:rPr lang="en-GB" dirty="0"/>
              <a:t>Summarise the problem, your approach and the key finding in about 120 words. State the motivation in one or two sentences, describe the method and the evaluation setting briefly, and close with the most important result and what it means for distributed ledger technologies. Avoid citations and undefined abbreviations. Write for a reader with thirty seconds: the abstract should help them decide whether to read on or to come and talk to you. Keep the whole poster between 300 and 800 words.</a:t>
            </a:r>
          </a:p>
        </p:txBody>
      </p:sp>
      <p:sp>
        <p:nvSpPr>
          <p:cNvPr id="6" name="Abstract – heading"/>
          <p:cNvSpPr>
            <a:spLocks noGrp="1"/>
          </p:cNvSpPr>
          <p:nvPr>
            <p:ph type="body" sz="quarter" idx="20"/>
          </p:nvPr>
        </p:nvSpPr>
        <p:spPr/>
        <p:txBody>
          <a:bodyPr/>
          <a:lstStyle/>
          <a:p>
            <a:pPr lvl="0"/>
            <a:r>
              <a:rPr lang="en-GB" dirty="0"/>
              <a:t>Abstract</a:t>
            </a:r>
          </a:p>
        </p:txBody>
      </p:sp>
      <p:sp>
        <p:nvSpPr>
          <p:cNvPr id="7" name="QR code – card &amp; text"/>
          <p:cNvSpPr>
            <a:spLocks noGrp="1"/>
          </p:cNvSpPr>
          <p:nvPr>
            <p:ph type="body" sz="quarter" idx="23"/>
          </p:nvPr>
        </p:nvSpPr>
        <p:spPr/>
        <p:txBody>
          <a:bodyPr>
            <a:normAutofit fontScale="92500" lnSpcReduction="20000"/>
          </a:bodyPr>
          <a:lstStyle/>
          <a:p>
            <a:pPr lvl="0"/>
            <a:r>
              <a:rPr lang="en-GB" dirty="0"/>
              <a:t>Scan for paper &amp; code</a:t>
            </a:r>
          </a:p>
          <a:p>
            <a:pPr lvl="1"/>
            <a:r>
              <a:rPr lang="en-GB" dirty="0"/>
              <a:t>Sample QR: conference website</a:t>
            </a:r>
          </a:p>
        </p:txBody>
      </p:sp>
      <p:sp>
        <p:nvSpPr>
          <p:cNvPr id="8" name="QR code – heading"/>
          <p:cNvSpPr>
            <a:spLocks noGrp="1"/>
          </p:cNvSpPr>
          <p:nvPr>
            <p:ph type="body" sz="quarter" idx="22"/>
          </p:nvPr>
        </p:nvSpPr>
        <p:spPr/>
        <p:txBody>
          <a:bodyPr/>
          <a:lstStyle/>
          <a:p>
            <a:pPr lvl="0"/>
            <a:r>
              <a:rPr lang="en-GB" dirty="0"/>
              <a:t>Paper &amp; code</a:t>
            </a:r>
          </a:p>
        </p:txBody>
      </p:sp>
      <p:pic>
        <p:nvPicPr>
          <p:cNvPr id="9" name="QR code – picture" descr="Sample QR code linking to www.ieeeicdlt.org"/>
          <p:cNvPicPr>
            <a:picLocks noGrp="1" noChangeAspect="1"/>
          </p:cNvPicPr>
          <p:nvPr>
            <p:ph type="pic" sz="quarter" idx="24"/>
          </p:nvPr>
        </p:nvPicPr>
        <p:blipFill>
          <a:blip r:embed="rId2"/>
          <a:stretch>
            <a:fillRect/>
          </a:stretch>
        </p:blipFill>
        <p:spPr/>
      </p:pic>
      <p:sp>
        <p:nvSpPr>
          <p:cNvPr id="10" name="Introduction – card &amp; text"/>
          <p:cNvSpPr>
            <a:spLocks noGrp="1"/>
          </p:cNvSpPr>
          <p:nvPr>
            <p:ph type="body" sz="quarter" idx="31"/>
          </p:nvPr>
        </p:nvSpPr>
        <p:spPr/>
        <p:txBody>
          <a:bodyPr>
            <a:normAutofit lnSpcReduction="10000"/>
          </a:bodyPr>
          <a:lstStyle/>
          <a:p>
            <a:pPr lvl="0"/>
            <a:r>
              <a:rPr lang="en-GB" dirty="0"/>
              <a:t>State the problem and explain why it matters to the distributed ledger community.</a:t>
            </a:r>
          </a:p>
          <a:p>
            <a:pPr lvl="0"/>
            <a:r>
              <a:rPr lang="en-GB" dirty="0"/>
              <a:t>Summarise the gap in current approaches in one or two sentences.</a:t>
            </a:r>
          </a:p>
          <a:p>
            <a:pPr lvl="0"/>
            <a:r>
              <a:rPr lang="en-GB" dirty="0"/>
              <a:t>List your research question or objectives, ideally as a short numbered set.</a:t>
            </a:r>
          </a:p>
          <a:p>
            <a:pPr lvl="0"/>
            <a:r>
              <a:rPr lang="en-GB" dirty="0"/>
              <a:t>Close with your main contributions.</a:t>
            </a:r>
          </a:p>
        </p:txBody>
      </p:sp>
      <p:sp>
        <p:nvSpPr>
          <p:cNvPr id="11" name="Introduction – heading"/>
          <p:cNvSpPr>
            <a:spLocks noGrp="1"/>
          </p:cNvSpPr>
          <p:nvPr>
            <p:ph type="body" sz="quarter" idx="30"/>
          </p:nvPr>
        </p:nvSpPr>
        <p:spPr/>
        <p:txBody>
          <a:bodyPr/>
          <a:lstStyle/>
          <a:p>
            <a:pPr lvl="0"/>
            <a:r>
              <a:rPr lang="en-GB" dirty="0"/>
              <a:t>Introduction</a:t>
            </a:r>
          </a:p>
        </p:txBody>
      </p:sp>
      <p:sp>
        <p:nvSpPr>
          <p:cNvPr id="12" name="Background – card &amp; text"/>
          <p:cNvSpPr>
            <a:spLocks noGrp="1"/>
          </p:cNvSpPr>
          <p:nvPr>
            <p:ph type="body" sz="quarter" idx="33"/>
          </p:nvPr>
        </p:nvSpPr>
        <p:spPr/>
        <p:txBody>
          <a:bodyPr/>
          <a:lstStyle/>
          <a:p>
            <a:pPr lvl="0"/>
            <a:r>
              <a:rPr lang="en-GB" dirty="0"/>
              <a:t>Summarise three to five key related works [1]–[3].</a:t>
            </a:r>
          </a:p>
          <a:p>
            <a:pPr lvl="0"/>
            <a:r>
              <a:rPr lang="en-GB" dirty="0"/>
              <a:t>Highlight what they do not address.</a:t>
            </a:r>
          </a:p>
          <a:p>
            <a:pPr lvl="0"/>
            <a:r>
              <a:rPr lang="en-GB" dirty="0"/>
              <a:t>Define the terms and notation used later.</a:t>
            </a:r>
          </a:p>
        </p:txBody>
      </p:sp>
      <p:sp>
        <p:nvSpPr>
          <p:cNvPr id="13" name="Background – heading"/>
          <p:cNvSpPr>
            <a:spLocks noGrp="1"/>
          </p:cNvSpPr>
          <p:nvPr>
            <p:ph type="body" sz="quarter" idx="32"/>
          </p:nvPr>
        </p:nvSpPr>
        <p:spPr/>
        <p:txBody>
          <a:bodyPr/>
          <a:lstStyle/>
          <a:p>
            <a:pPr lvl="0"/>
            <a:r>
              <a:rPr lang="en-GB" dirty="0"/>
              <a:t>Background</a:t>
            </a:r>
          </a:p>
        </p:txBody>
      </p:sp>
      <p:sp>
        <p:nvSpPr>
          <p:cNvPr id="14" name="Methodology – card &amp; text"/>
          <p:cNvSpPr>
            <a:spLocks noGrp="1"/>
          </p:cNvSpPr>
          <p:nvPr>
            <p:ph type="body" sz="quarter" idx="35"/>
          </p:nvPr>
        </p:nvSpPr>
        <p:spPr/>
        <p:txBody>
          <a:bodyPr/>
          <a:lstStyle/>
          <a:p>
            <a:pPr lvl="0"/>
            <a:r>
              <a:rPr lang="en-GB" i="1" dirty="0"/>
              <a:t>Fig. 1 – Overview of the approach.</a:t>
            </a:r>
          </a:p>
          <a:p>
            <a:pPr lvl="0"/>
            <a:r>
              <a:rPr lang="en-GB" dirty="0"/>
              <a:t>Architecture, key design decisions and assumptions.</a:t>
            </a:r>
          </a:p>
        </p:txBody>
      </p:sp>
      <p:sp>
        <p:nvSpPr>
          <p:cNvPr id="15" name="Methodology – heading"/>
          <p:cNvSpPr>
            <a:spLocks noGrp="1"/>
          </p:cNvSpPr>
          <p:nvPr>
            <p:ph type="body" sz="quarter" idx="34"/>
          </p:nvPr>
        </p:nvSpPr>
        <p:spPr/>
        <p:txBody>
          <a:bodyPr/>
          <a:lstStyle/>
          <a:p>
            <a:pPr lvl="0"/>
            <a:r>
              <a:rPr lang="en-GB" dirty="0"/>
              <a:t>Methodology</a:t>
            </a:r>
          </a:p>
        </p:txBody>
      </p:sp>
      <p:pic>
        <p:nvPicPr>
          <p:cNvPr id="16" name="Methodology – figure" descr="Sample pipeline diagram: input, process, ledger, output"/>
          <p:cNvPicPr>
            <a:picLocks noGrp="1" noChangeAspect="1"/>
          </p:cNvPicPr>
          <p:nvPr>
            <p:ph type="pic" sz="quarter" idx="36"/>
          </p:nvPr>
        </p:nvPicPr>
        <p:blipFill>
          <a:blip r:embed="rId3"/>
          <a:stretch>
            <a:fillRect/>
          </a:stretch>
        </p:blipFill>
        <p:spPr/>
      </p:pic>
      <p:sp>
        <p:nvSpPr>
          <p:cNvPr id="17" name="Implementation – card &amp; text"/>
          <p:cNvSpPr>
            <a:spLocks noGrp="1"/>
          </p:cNvSpPr>
          <p:nvPr>
            <p:ph type="body" sz="quarter" idx="38"/>
          </p:nvPr>
        </p:nvSpPr>
        <p:spPr/>
        <p:txBody>
          <a:bodyPr>
            <a:normAutofit lnSpcReduction="10000"/>
          </a:bodyPr>
          <a:lstStyle/>
          <a:p>
            <a:pPr lvl="0"/>
            <a:r>
              <a:rPr lang="en-GB" dirty="0"/>
              <a:t>Platform, ledger and consensus protocol, with versions.</a:t>
            </a:r>
          </a:p>
          <a:p>
            <a:pPr lvl="0"/>
            <a:r>
              <a:rPr lang="en-GB" dirty="0"/>
              <a:t>Dataset, workload or test network.</a:t>
            </a:r>
          </a:p>
          <a:p>
            <a:pPr lvl="0"/>
            <a:r>
              <a:rPr lang="en-GB" dirty="0"/>
              <a:t>Metrics and baselines used for comparison.</a:t>
            </a:r>
          </a:p>
        </p:txBody>
      </p:sp>
      <p:sp>
        <p:nvSpPr>
          <p:cNvPr id="18" name="Implementation – heading"/>
          <p:cNvSpPr>
            <a:spLocks noGrp="1"/>
          </p:cNvSpPr>
          <p:nvPr>
            <p:ph type="body" sz="quarter" idx="37"/>
          </p:nvPr>
        </p:nvSpPr>
        <p:spPr/>
        <p:txBody>
          <a:bodyPr/>
          <a:lstStyle/>
          <a:p>
            <a:pPr lvl="0"/>
            <a:r>
              <a:rPr lang="en-GB" dirty="0"/>
              <a:t>Implementation</a:t>
            </a:r>
          </a:p>
        </p:txBody>
      </p:sp>
      <p:sp>
        <p:nvSpPr>
          <p:cNvPr id="19" name="Results – card &amp; text"/>
          <p:cNvSpPr>
            <a:spLocks noGrp="1"/>
          </p:cNvSpPr>
          <p:nvPr>
            <p:ph type="body" sz="quarter" idx="40"/>
          </p:nvPr>
        </p:nvSpPr>
        <p:spPr/>
        <p:txBody>
          <a:bodyPr/>
          <a:lstStyle/>
          <a:p>
            <a:pPr lvl="0"/>
            <a:r>
              <a:rPr lang="en-GB" i="1" dirty="0"/>
              <a:t>Fig. 2 – Example result.</a:t>
            </a:r>
          </a:p>
          <a:p>
            <a:pPr lvl="0"/>
            <a:r>
              <a:rPr lang="en-GB" dirty="0"/>
              <a:t>Main finding first, with numbers and units, then the baseline comparison.</a:t>
            </a:r>
          </a:p>
        </p:txBody>
      </p:sp>
      <p:sp>
        <p:nvSpPr>
          <p:cNvPr id="20" name="Results – heading"/>
          <p:cNvSpPr>
            <a:spLocks noGrp="1"/>
          </p:cNvSpPr>
          <p:nvPr>
            <p:ph type="body" sz="quarter" idx="39"/>
          </p:nvPr>
        </p:nvSpPr>
        <p:spPr/>
        <p:txBody>
          <a:bodyPr/>
          <a:lstStyle/>
          <a:p>
            <a:pPr lvl="0"/>
            <a:r>
              <a:rPr lang="en-GB" dirty="0"/>
              <a:t>Results</a:t>
            </a:r>
          </a:p>
        </p:txBody>
      </p:sp>
      <p:pic>
        <p:nvPicPr>
          <p:cNvPr id="21" name="Results – figure" descr="Sample bar chart comparing three approaches"/>
          <p:cNvPicPr>
            <a:picLocks noGrp="1" noChangeAspect="1"/>
          </p:cNvPicPr>
          <p:nvPr>
            <p:ph type="pic" sz="quarter" idx="41"/>
          </p:nvPr>
        </p:nvPicPr>
        <p:blipFill>
          <a:blip r:embed="rId4"/>
          <a:stretch>
            <a:fillRect/>
          </a:stretch>
        </p:blipFill>
        <p:spPr/>
      </p:pic>
      <p:sp>
        <p:nvSpPr>
          <p:cNvPr id="22" name="Conclusions – card &amp; text"/>
          <p:cNvSpPr>
            <a:spLocks noGrp="1"/>
          </p:cNvSpPr>
          <p:nvPr>
            <p:ph type="body" sz="quarter" idx="43"/>
          </p:nvPr>
        </p:nvSpPr>
        <p:spPr/>
        <p:txBody>
          <a:bodyPr/>
          <a:lstStyle/>
          <a:p>
            <a:pPr lvl="0"/>
            <a:r>
              <a:rPr lang="en-GB" dirty="0"/>
              <a:t>Restate the contribution and the key result.</a:t>
            </a:r>
          </a:p>
          <a:p>
            <a:pPr lvl="0"/>
            <a:r>
              <a:rPr lang="en-GB" dirty="0"/>
              <a:t>Note limitations and open questions.</a:t>
            </a:r>
          </a:p>
          <a:p>
            <a:pPr lvl="0"/>
            <a:r>
              <a:rPr lang="en-GB" dirty="0"/>
              <a:t>Outline next steps and invite collaboration.</a:t>
            </a:r>
          </a:p>
        </p:txBody>
      </p:sp>
      <p:sp>
        <p:nvSpPr>
          <p:cNvPr id="23" name="Conclusions – heading"/>
          <p:cNvSpPr>
            <a:spLocks noGrp="1"/>
          </p:cNvSpPr>
          <p:nvPr>
            <p:ph type="body" sz="quarter" idx="42"/>
          </p:nvPr>
        </p:nvSpPr>
        <p:spPr/>
        <p:txBody>
          <a:bodyPr/>
          <a:lstStyle/>
          <a:p>
            <a:pPr lvl="0"/>
            <a:r>
              <a:rPr lang="en-GB" dirty="0"/>
              <a:t>Conclusions</a:t>
            </a:r>
          </a:p>
        </p:txBody>
      </p:sp>
      <p:sp>
        <p:nvSpPr>
          <p:cNvPr id="24" name="References – card &amp; text"/>
          <p:cNvSpPr>
            <a:spLocks noGrp="1"/>
          </p:cNvSpPr>
          <p:nvPr>
            <p:ph type="body" sz="quarter" idx="45"/>
          </p:nvPr>
        </p:nvSpPr>
        <p:spPr/>
        <p:txBody>
          <a:bodyPr/>
          <a:lstStyle/>
          <a:p>
            <a:pPr lvl="0"/>
            <a:r>
              <a:rPr lang="en-GB" dirty="0"/>
              <a:t>[1] A. Author, B. Author, “Title of the first referenced work,” Conference or Journal Name, vol. X, pp. 1–10, 20XX.</a:t>
            </a:r>
          </a:p>
          <a:p>
            <a:pPr lvl="0"/>
            <a:r>
              <a:rPr lang="en-GB" dirty="0"/>
              <a:t>[2] C. Author and D. Author, “Title of the second referenced work,” Conference or Journal Name, pp. 11–20, 20XX.</a:t>
            </a:r>
          </a:p>
          <a:p>
            <a:pPr lvl="0"/>
            <a:r>
              <a:rPr lang="en-GB" dirty="0"/>
              <a:t>[3] E. Author, “Title of the third referenced work,” Publisher, 20XX.   (Cite 3–5 works only.)</a:t>
            </a:r>
          </a:p>
          <a:p>
            <a:pPr lvl="0"/>
            <a:r>
              <a:rPr lang="en-GB" dirty="0"/>
              <a:t>Acknowledgements: funding bodies, grant numbers and collaborators.</a:t>
            </a:r>
          </a:p>
        </p:txBody>
      </p:sp>
      <p:sp>
        <p:nvSpPr>
          <p:cNvPr id="25" name="References – heading"/>
          <p:cNvSpPr>
            <a:spLocks noGrp="1"/>
          </p:cNvSpPr>
          <p:nvPr>
            <p:ph type="body" sz="quarter" idx="44"/>
          </p:nvPr>
        </p:nvSpPr>
        <p:spPr/>
        <p:txBody>
          <a:bodyPr/>
          <a:lstStyle/>
          <a:p>
            <a:pPr lvl="0"/>
            <a:r>
              <a:rPr lang="en-GB" dirty="0"/>
              <a:t>References &amp; acknowledgements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MPOWERCHARTSPROPERTIES_B_0" val="AAAAAAH//////////wEAAAAAAAAAAAAAACoqIFRoaXMgaXMgYSBMaXRlREIgZmlsZSAqKgcE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g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IBAQEBAQEBAQEBAQEBAQIAAAAAAAAAAwAAAAMAAAAA/////wQASwwAAAAAAAAAAAAAIAD///////////////8AAAD///////////////8DAAAAAgD///////////////////////////////////////////////////////////////////////////////////////////////////////////////////////////////////////////////////////////////////////////////////////////////////////////////////////////////////////////////////////////////////////////////////////////////////////////////////////////////////////////////////////////////////////////////////////////////////////////////////////////////////////////////////////////////////////////////////////////////////////////////8BACAA////////////////AAAO////////AwAAAAMA////////////////////////////////////////////////////////////////////////////////////////////////////////////////////////////////////////////////////////////////////////////////////////////////////////////////////////////////////////////////////////////////////////////////////////////////////////////////////////////////////////////////////////////////////////////////////////////////////////////////////////////////////////////////////////////////////////////////////////////////////////////////////////AgABAP///////wQAAAACABAACzah+af1VEdInFy5jxqtA04FAAAAAAADAAAAAAADAAAAAwADAAEA////////BAAAAAMAEAAL+dZxuhfEoUy6nSCSWXhV8g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EACAMAAAAAAAAAAAAACAB////////////////AAAA////////////////BAAAAAMA////////BAAAAAMA////////////////////////////////////////////////////////////////////////////////////////////////////////////////////////////////////////////////////////////////////////////////////////////////////////////////////////////////////////////////////////////////////////////////////////////////////////////////////////////////////////////////////////////////////////////////////////////////////////////////////////////////////////////////////////////////////////////////////////////////AQAgAf///////////////wAADv///////wQAAAACAP///////////////////////////////////////////////////////////////////////////////////////////////////////////////////////////////////////////////////////////////////////////////////////////////////////////////////////////////////////////////////////////////////////////////////////////////////////////////////////////////////////////////////////////////////////////////////////////////////////////////////////////////////////////////////////////////////////////////////////////////////////////////////////wIAAQEDAAAAAgD///////8aAAZMaW5rZWRTaGFwZXNEYXRhUHJvcGVydHlfMAUAAAAAAAQAAAADAAQAAAABAAMAAgEDAAAAAwD///////8lAAZMaW5rZWRTaGFwZVByZXNlbnRhdGlvblNldHRpbmdzRGF0YV8wBQAAAAEABAAAAAAABAAAAAI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gCODgAAAAAAAAAAAAD/////gwCDAAAABV9pZAAQAAAABDah+af1VEdInFy5jxqtA04DRGF0YQAbAAAABExpbmtlZFNoYXBlRGF0YQAFAAAAAAACTmFtZQAZAAAATGlua2VkU2hhcGVzRGF0YVByb3BlcnR5ABBWZXJzaW9uAAAAAAAJTGFzdFdyaXRlABL6BgqEAQAAAAEA/////8YAxgAAAAVfaWQAEAAAAAT51nG6F8ShTLqdIJJZeFXyA0RhdGEAUwAAAAhQcmVzZW50YXRpb25TY2FubmVkRm9yTGlua2VkU2hhcGVzAAECTnVtYmVyRm9ybWF0U2VwYXJhdG9yTW9kZQAKAAAAQXV0b21hdGljAAACTmFtZQAkAAAATGlua2VkU2hhcGVQcmVzZW50YXRpb25TZXR0aW5nc0RhdGEAEFZlcnNpb24AAAAAAAlMYXN0V3JpdGUATvoGCoQ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B"/>
  <p:tag name="EMPOWERCHARTSPROPERTIES_B_LENGTH" val="24576"/>
</p:tagLst>
</file>

<file path=ppt/theme/theme1.xml><?xml version="1.0" encoding="utf-8"?>
<a:theme xmlns:a="http://schemas.openxmlformats.org/drawingml/2006/main" name="IEEE ICDLT 2026">
  <a:themeElements>
    <a:clrScheme name="IEEE ICDLT 2026">
      <a:dk1>
        <a:srgbClr val="032736"/>
      </a:dk1>
      <a:lt1>
        <a:srgbClr val="FFFFFF"/>
      </a:lt1>
      <a:dk2>
        <a:srgbClr val="153A56"/>
      </a:dk2>
      <a:lt2>
        <a:srgbClr val="EEF6F7"/>
      </a:lt2>
      <a:accent1>
        <a:srgbClr val="2B9899"/>
      </a:accent1>
      <a:accent2>
        <a:srgbClr val="16B4C8"/>
      </a:accent2>
      <a:accent3>
        <a:srgbClr val="227781"/>
      </a:accent3>
      <a:accent4>
        <a:srgbClr val="153A56"/>
      </a:accent4>
      <a:accent5>
        <a:srgbClr val="8FD3DC"/>
      </a:accent5>
      <a:accent6>
        <a:srgbClr val="8E8E8E"/>
      </a:accent6>
      <a:hlink>
        <a:srgbClr val="227781"/>
      </a:hlink>
      <a:folHlink>
        <a:srgbClr val="8E8E8E"/>
      </a:folHlink>
    </a:clrScheme>
    <a:fontScheme name="IEEE ICDLT 2026">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IEEE ICDLT 2026">
        <a:dk1>
          <a:srgbClr val="032736"/>
        </a:dk1>
        <a:lt1>
          <a:srgbClr val="FFFFFF"/>
        </a:lt1>
        <a:dk2>
          <a:srgbClr val="153A56"/>
        </a:dk2>
        <a:lt2>
          <a:srgbClr val="EEF6F7"/>
        </a:lt2>
        <a:accent1>
          <a:srgbClr val="2B9899"/>
        </a:accent1>
        <a:accent2>
          <a:srgbClr val="16B4C8"/>
        </a:accent2>
        <a:accent3>
          <a:srgbClr val="227781"/>
        </a:accent3>
        <a:accent4>
          <a:srgbClr val="153A56"/>
        </a:accent4>
        <a:accent5>
          <a:srgbClr val="8FD3DC"/>
        </a:accent5>
        <a:accent6>
          <a:srgbClr val="8E8E8E"/>
        </a:accent6>
        <a:hlink>
          <a:srgbClr val="227781"/>
        </a:hlink>
        <a:folHlink>
          <a:srgbClr val="8E8E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1410099-a8ea-43bd-adff-22d4dab8fc57">
      <Terms xmlns="http://schemas.microsoft.com/office/infopath/2007/PartnerControls"/>
    </lcf76f155ced4ddcb4097134ff3c332f>
    <TaxCatchAll xmlns="f9cb0ff4-fead-4672-b1fb-89a44be54eb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4D155D630F6E41B98BEE4CA57C3933" ma:contentTypeVersion="13" ma:contentTypeDescription="Create a new document." ma:contentTypeScope="" ma:versionID="98e1b18a9becf18bbb3a55ce1efb24e0">
  <xsd:schema xmlns:xsd="http://www.w3.org/2001/XMLSchema" xmlns:xs="http://www.w3.org/2001/XMLSchema" xmlns:p="http://schemas.microsoft.com/office/2006/metadata/properties" xmlns:ns2="b1410099-a8ea-43bd-adff-22d4dab8fc57" xmlns:ns3="f9cb0ff4-fead-4672-b1fb-89a44be54ebc" targetNamespace="http://schemas.microsoft.com/office/2006/metadata/properties" ma:root="true" ma:fieldsID="018f5c31b8a2e109f0d53922b08e4872" ns2:_="" ns3:_="">
    <xsd:import namespace="b1410099-a8ea-43bd-adff-22d4dab8fc57"/>
    <xsd:import namespace="f9cb0ff4-fead-4672-b1fb-89a44be54ebc"/>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410099-a8ea-43bd-adff-22d4dab8fc5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7be61ed8-ab36-43ce-957d-34469eb19a70"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cb0ff4-fead-4672-b1fb-89a44be54ebc"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0a4d2f3-28ea-4dc9-8dff-541dcf168ea3}" ma:internalName="TaxCatchAll" ma:showField="CatchAllData" ma:web="f9cb0ff4-fead-4672-b1fb-89a44be54e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D49B4A-A57A-486F-B9E3-B8DA7B5FDFC4}">
  <ds:schemaRefs>
    <ds:schemaRef ds:uri="http://schemas.microsoft.com/office/2006/metadata/properties"/>
    <ds:schemaRef ds:uri="http://schemas.microsoft.com/office/infopath/2007/PartnerControls"/>
    <ds:schemaRef ds:uri="b1410099-a8ea-43bd-adff-22d4dab8fc57"/>
    <ds:schemaRef ds:uri="f9cb0ff4-fead-4672-b1fb-89a44be54ebc"/>
  </ds:schemaRefs>
</ds:datastoreItem>
</file>

<file path=customXml/itemProps2.xml><?xml version="1.0" encoding="utf-8"?>
<ds:datastoreItem xmlns:ds="http://schemas.openxmlformats.org/officeDocument/2006/customXml" ds:itemID="{51A707FB-E26D-41EB-9E50-496B8DD753F1}">
  <ds:schemaRefs>
    <ds:schemaRef ds:uri="http://schemas.microsoft.com/sharepoint/v3/contenttype/forms"/>
  </ds:schemaRefs>
</ds:datastoreItem>
</file>

<file path=customXml/itemProps3.xml><?xml version="1.0" encoding="utf-8"?>
<ds:datastoreItem xmlns:ds="http://schemas.openxmlformats.org/officeDocument/2006/customXml" ds:itemID="{66769074-742B-45D8-81B9-FEB025F0EC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410099-a8ea-43bd-adff-22d4dab8fc57"/>
    <ds:schemaRef ds:uri="f9cb0ff4-fead-4672-b1fb-89a44be54e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posterportraittemplate_TC2013_Vs2</Template>
  <TotalTime>455</TotalTime>
  <Words>450</Words>
  <PresentationFormat>Custom</PresentationFormat>
  <Paragraphs>47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Arial Nova</vt:lpstr>
      <vt:lpstr>CommonBullets</vt:lpstr>
      <vt:lpstr>IEEE ICDLT 2026</vt:lpstr>
      <vt:lpstr>PowerPoint Presentation</vt:lpstr>
      <vt:lpstr>Poster Title Goes Here: A Concise and Descriptive Headline of Up to Two 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2003-03-19T16:10:53Z</cp:lastPrinted>
  <dcterms:created xsi:type="dcterms:W3CDTF">2014-02-27T16:39:44Z</dcterms:created>
  <dcterms:modified xsi:type="dcterms:W3CDTF">2026-10-19T08:28:50Z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c18959a-f805-4b02-b465-c75c791063b3_Enabled">
    <vt:lpwstr>true</vt:lpwstr>
  </property>
  <property fmtid="{D5CDD505-2E9C-101B-9397-08002B2CF9AE}" pid="3" name="MSIP_Label_1c18959a-f805-4b02-b465-c75c791063b3_SetDate">
    <vt:lpwstr>2022-10-24T12:48:34Z</vt:lpwstr>
  </property>
  <property fmtid="{D5CDD505-2E9C-101B-9397-08002B2CF9AE}" pid="4" name="MSIP_Label_1c18959a-f805-4b02-b465-c75c791063b3_Method">
    <vt:lpwstr>Privileged</vt:lpwstr>
  </property>
  <property fmtid="{D5CDD505-2E9C-101B-9397-08002B2CF9AE}" pid="5" name="MSIP_Label_1c18959a-f805-4b02-b465-c75c791063b3_Name">
    <vt:lpwstr>1c18959a-f805-4b02-b465-c75c791063b3</vt:lpwstr>
  </property>
  <property fmtid="{D5CDD505-2E9C-101B-9397-08002B2CF9AE}" pid="6" name="MSIP_Label_1c18959a-f805-4b02-b465-c75c791063b3_SiteId">
    <vt:lpwstr>af73baa8-f594-4eb2-a39d-93e96cad61fc</vt:lpwstr>
  </property>
  <property fmtid="{D5CDD505-2E9C-101B-9397-08002B2CF9AE}" pid="7" name="MSIP_Label_1c18959a-f805-4b02-b465-c75c791063b3_ActionId">
    <vt:lpwstr>6e834bf0-6bfe-4628-b272-b8e42646a76c</vt:lpwstr>
  </property>
  <property fmtid="{D5CDD505-2E9C-101B-9397-08002B2CF9AE}" pid="8" name="MSIP_Label_1c18959a-f805-4b02-b465-c75c791063b3_ContentBits">
    <vt:lpwstr>2</vt:lpwstr>
  </property>
  <property fmtid="{D5CDD505-2E9C-101B-9397-08002B2CF9AE}" pid="9" name="ContentTypeId">
    <vt:lpwstr>0x010100474D155D630F6E41B98BEE4CA57C3933</vt:lpwstr>
  </property>
</Properties>
</file>